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9"/>
  </p:notesMasterIdLst>
  <p:handoutMasterIdLst>
    <p:handoutMasterId r:id="rId40"/>
  </p:handoutMasterIdLst>
  <p:sldIdLst>
    <p:sldId id="294" r:id="rId3"/>
    <p:sldId id="312" r:id="rId4"/>
    <p:sldId id="353" r:id="rId5"/>
    <p:sldId id="341" r:id="rId6"/>
    <p:sldId id="342" r:id="rId7"/>
    <p:sldId id="351" r:id="rId8"/>
    <p:sldId id="346" r:id="rId9"/>
    <p:sldId id="352" r:id="rId10"/>
    <p:sldId id="350" r:id="rId11"/>
    <p:sldId id="347" r:id="rId12"/>
    <p:sldId id="349" r:id="rId13"/>
    <p:sldId id="348" r:id="rId14"/>
    <p:sldId id="354" r:id="rId15"/>
    <p:sldId id="358" r:id="rId16"/>
    <p:sldId id="357" r:id="rId17"/>
    <p:sldId id="360" r:id="rId18"/>
    <p:sldId id="361" r:id="rId19"/>
    <p:sldId id="362" r:id="rId20"/>
    <p:sldId id="363" r:id="rId21"/>
    <p:sldId id="386" r:id="rId22"/>
    <p:sldId id="388" r:id="rId23"/>
    <p:sldId id="390" r:id="rId24"/>
    <p:sldId id="391" r:id="rId25"/>
    <p:sldId id="392" r:id="rId26"/>
    <p:sldId id="393" r:id="rId27"/>
    <p:sldId id="394" r:id="rId28"/>
    <p:sldId id="395" r:id="rId29"/>
    <p:sldId id="398" r:id="rId30"/>
    <p:sldId id="399" r:id="rId31"/>
    <p:sldId id="400" r:id="rId32"/>
    <p:sldId id="396" r:id="rId33"/>
    <p:sldId id="401" r:id="rId34"/>
    <p:sldId id="402" r:id="rId35"/>
    <p:sldId id="403" r:id="rId36"/>
    <p:sldId id="404" r:id="rId37"/>
    <p:sldId id="292" r:id="rId38"/>
  </p:sldIdLst>
  <p:sldSz cx="12188825" cy="6858000"/>
  <p:notesSz cx="6950075" cy="923607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3CCCC"/>
    <a:srgbClr val="DDDDDD"/>
    <a:srgbClr val="FFFF00"/>
    <a:srgbClr val="CCFF33"/>
    <a:srgbClr val="EAC0C1"/>
    <a:srgbClr val="007373"/>
    <a:srgbClr val="66CC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72" autoAdjust="0"/>
    <p:restoredTop sz="94660"/>
  </p:normalViewPr>
  <p:slideViewPr>
    <p:cSldViewPr>
      <p:cViewPr varScale="1">
        <p:scale>
          <a:sx n="73" d="100"/>
          <a:sy n="73" d="100"/>
        </p:scale>
        <p:origin x="66" y="5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82566-5239-4DA0-B071-A97139AEC72D}" type="doc">
      <dgm:prSet loTypeId="urn:microsoft.com/office/officeart/2005/8/layout/chevron1" loCatId="process" qsTypeId="urn:microsoft.com/office/officeart/2005/8/quickstyle/3d6" qsCatId="3D" csTypeId="urn:microsoft.com/office/officeart/2005/8/colors/accent1_2" csCatId="accent1" phldr="1"/>
      <dgm:spPr/>
    </dgm:pt>
    <dgm:pt modelId="{2FFDB129-CA58-4969-9A48-3121C750E44C}">
      <dgm:prSet phldrT="[Text]" custT="1"/>
      <dgm:spPr/>
      <dgm:t>
        <a:bodyPr/>
        <a:lstStyle/>
        <a:p>
          <a:r>
            <a:rPr lang="en-US" sz="3000" dirty="0"/>
            <a:t>Complaint</a:t>
          </a:r>
        </a:p>
      </dgm:t>
    </dgm:pt>
    <dgm:pt modelId="{37961D93-E6E5-488C-A7FE-38466D9C0BC3}" type="parTrans" cxnId="{277F8CAF-6338-49B0-957A-3DA7F5B9AF8A}">
      <dgm:prSet/>
      <dgm:spPr/>
      <dgm:t>
        <a:bodyPr/>
        <a:lstStyle/>
        <a:p>
          <a:endParaRPr lang="en-US"/>
        </a:p>
      </dgm:t>
    </dgm:pt>
    <dgm:pt modelId="{1C1390D7-1918-458B-BD20-83015D5A0B00}" type="sibTrans" cxnId="{277F8CAF-6338-49B0-957A-3DA7F5B9AF8A}">
      <dgm:prSet/>
      <dgm:spPr/>
      <dgm:t>
        <a:bodyPr/>
        <a:lstStyle/>
        <a:p>
          <a:endParaRPr lang="en-US"/>
        </a:p>
      </dgm:t>
    </dgm:pt>
    <dgm:pt modelId="{F524E422-C01C-44F4-90FF-BEBC8EDAB9C6}">
      <dgm:prSet phldrT="[Text]" custT="1"/>
      <dgm:spPr/>
      <dgm:t>
        <a:bodyPr/>
        <a:lstStyle/>
        <a:p>
          <a:r>
            <a:rPr lang="en-US" sz="2800" dirty="0"/>
            <a:t>Jury Trial</a:t>
          </a:r>
        </a:p>
      </dgm:t>
    </dgm:pt>
    <dgm:pt modelId="{4BE57B8A-26BD-49AB-A65E-3CF5892F328E}" type="parTrans" cxnId="{50A2E1CA-9124-4603-862F-D2FA1408CCA5}">
      <dgm:prSet/>
      <dgm:spPr/>
      <dgm:t>
        <a:bodyPr/>
        <a:lstStyle/>
        <a:p>
          <a:endParaRPr lang="en-US"/>
        </a:p>
      </dgm:t>
    </dgm:pt>
    <dgm:pt modelId="{52CED767-E73F-47D4-9AA9-6A001E60DB2E}" type="sibTrans" cxnId="{50A2E1CA-9124-4603-862F-D2FA1408CCA5}">
      <dgm:prSet/>
      <dgm:spPr/>
      <dgm:t>
        <a:bodyPr/>
        <a:lstStyle/>
        <a:p>
          <a:endParaRPr lang="en-US"/>
        </a:p>
      </dgm:t>
    </dgm:pt>
    <dgm:pt modelId="{43051690-F640-4F3C-B98B-62AA58E24566}">
      <dgm:prSet/>
      <dgm:spPr/>
      <dgm:t>
        <a:bodyPr/>
        <a:lstStyle/>
        <a:p>
          <a:r>
            <a:rPr lang="en-US" dirty="0"/>
            <a:t>Arraignment</a:t>
          </a:r>
        </a:p>
      </dgm:t>
    </dgm:pt>
    <dgm:pt modelId="{A022AC03-B979-41A8-943D-10AD0F55729B}" type="parTrans" cxnId="{19F8CD3C-1F48-498B-803F-B333B616D8C7}">
      <dgm:prSet/>
      <dgm:spPr/>
      <dgm:t>
        <a:bodyPr/>
        <a:lstStyle/>
        <a:p>
          <a:endParaRPr lang="en-US"/>
        </a:p>
      </dgm:t>
    </dgm:pt>
    <dgm:pt modelId="{73FEC676-A0E2-4FDB-9683-990124DB4D24}" type="sibTrans" cxnId="{19F8CD3C-1F48-498B-803F-B333B616D8C7}">
      <dgm:prSet/>
      <dgm:spPr/>
      <dgm:t>
        <a:bodyPr/>
        <a:lstStyle/>
        <a:p>
          <a:endParaRPr lang="en-US"/>
        </a:p>
      </dgm:t>
    </dgm:pt>
    <dgm:pt modelId="{A1ED906C-EAF1-4F3C-85D2-208A20FE2651}">
      <dgm:prSet custT="1"/>
      <dgm:spPr/>
      <dgm:t>
        <a:bodyPr/>
        <a:lstStyle/>
        <a:p>
          <a:r>
            <a:rPr lang="en-US" sz="2900" dirty="0"/>
            <a:t>Pre-trial</a:t>
          </a:r>
          <a:r>
            <a:rPr lang="en-US" sz="2800" dirty="0"/>
            <a:t> Conference</a:t>
          </a:r>
        </a:p>
      </dgm:t>
    </dgm:pt>
    <dgm:pt modelId="{183A9B0C-D350-4097-8977-01C24CAD3B3F}" type="parTrans" cxnId="{445D0D7A-5914-470F-94D5-52462790D074}">
      <dgm:prSet/>
      <dgm:spPr/>
      <dgm:t>
        <a:bodyPr/>
        <a:lstStyle/>
        <a:p>
          <a:endParaRPr lang="en-US"/>
        </a:p>
      </dgm:t>
    </dgm:pt>
    <dgm:pt modelId="{2C22FAD3-BC22-43FA-9C78-6AD8BBBC5FC5}" type="sibTrans" cxnId="{445D0D7A-5914-470F-94D5-52462790D074}">
      <dgm:prSet/>
      <dgm:spPr/>
      <dgm:t>
        <a:bodyPr/>
        <a:lstStyle/>
        <a:p>
          <a:endParaRPr lang="en-US"/>
        </a:p>
      </dgm:t>
    </dgm:pt>
    <dgm:pt modelId="{66A7D261-5D48-489C-9B76-EE401A40A9EB}" type="pres">
      <dgm:prSet presAssocID="{14482566-5239-4DA0-B071-A97139AEC72D}" presName="Name0" presStyleCnt="0">
        <dgm:presLayoutVars>
          <dgm:dir/>
          <dgm:animLvl val="lvl"/>
          <dgm:resizeHandles val="exact"/>
        </dgm:presLayoutVars>
      </dgm:prSet>
      <dgm:spPr/>
    </dgm:pt>
    <dgm:pt modelId="{A4831384-B41D-487D-916D-293732ADA983}" type="pres">
      <dgm:prSet presAssocID="{2FFDB129-CA58-4969-9A48-3121C750E44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BDCC19-7A13-425F-A82B-EF2C7EA91813}" type="pres">
      <dgm:prSet presAssocID="{1C1390D7-1918-458B-BD20-83015D5A0B00}" presName="parTxOnlySpace" presStyleCnt="0"/>
      <dgm:spPr/>
    </dgm:pt>
    <dgm:pt modelId="{01433965-3BB0-4F9F-85FA-6D3AA6D84811}" type="pres">
      <dgm:prSet presAssocID="{43051690-F640-4F3C-B98B-62AA58E2456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B39322-3669-4DFC-A39E-3006BAAAA984}" type="pres">
      <dgm:prSet presAssocID="{73FEC676-A0E2-4FDB-9683-990124DB4D24}" presName="parTxOnlySpace" presStyleCnt="0"/>
      <dgm:spPr/>
    </dgm:pt>
    <dgm:pt modelId="{F0F62ED2-070D-4ACC-8514-67F9FEA4A724}" type="pres">
      <dgm:prSet presAssocID="{A1ED906C-EAF1-4F3C-85D2-208A20FE265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467E8A-6485-4760-B6F2-4B68A27C7241}" type="pres">
      <dgm:prSet presAssocID="{2C22FAD3-BC22-43FA-9C78-6AD8BBBC5FC5}" presName="parTxOnlySpace" presStyleCnt="0"/>
      <dgm:spPr/>
    </dgm:pt>
    <dgm:pt modelId="{F76FD4D6-CA27-444B-8E9F-BEC4EEE25A6C}" type="pres">
      <dgm:prSet presAssocID="{F524E422-C01C-44F4-90FF-BEBC8EDAB9C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9F8CD3C-1F48-498B-803F-B333B616D8C7}" srcId="{14482566-5239-4DA0-B071-A97139AEC72D}" destId="{43051690-F640-4F3C-B98B-62AA58E24566}" srcOrd="1" destOrd="0" parTransId="{A022AC03-B979-41A8-943D-10AD0F55729B}" sibTransId="{73FEC676-A0E2-4FDB-9683-990124DB4D24}"/>
    <dgm:cxn modelId="{29BCF463-17B1-4D50-8EF3-479DB6B82600}" type="presOf" srcId="{14482566-5239-4DA0-B071-A97139AEC72D}" destId="{66A7D261-5D48-489C-9B76-EE401A40A9EB}" srcOrd="0" destOrd="0" presId="urn:microsoft.com/office/officeart/2005/8/layout/chevron1"/>
    <dgm:cxn modelId="{3BD0FF48-AB70-454C-8A2F-DA2A533622BF}" type="presOf" srcId="{2FFDB129-CA58-4969-9A48-3121C750E44C}" destId="{A4831384-B41D-487D-916D-293732ADA983}" srcOrd="0" destOrd="0" presId="urn:microsoft.com/office/officeart/2005/8/layout/chevron1"/>
    <dgm:cxn modelId="{445D0D7A-5914-470F-94D5-52462790D074}" srcId="{14482566-5239-4DA0-B071-A97139AEC72D}" destId="{A1ED906C-EAF1-4F3C-85D2-208A20FE2651}" srcOrd="2" destOrd="0" parTransId="{183A9B0C-D350-4097-8977-01C24CAD3B3F}" sibTransId="{2C22FAD3-BC22-43FA-9C78-6AD8BBBC5FC5}"/>
    <dgm:cxn modelId="{277F8CAF-6338-49B0-957A-3DA7F5B9AF8A}" srcId="{14482566-5239-4DA0-B071-A97139AEC72D}" destId="{2FFDB129-CA58-4969-9A48-3121C750E44C}" srcOrd="0" destOrd="0" parTransId="{37961D93-E6E5-488C-A7FE-38466D9C0BC3}" sibTransId="{1C1390D7-1918-458B-BD20-83015D5A0B00}"/>
    <dgm:cxn modelId="{1F6FD6B2-31D0-4743-BFC2-6139F69AE876}" type="presOf" srcId="{A1ED906C-EAF1-4F3C-85D2-208A20FE2651}" destId="{F0F62ED2-070D-4ACC-8514-67F9FEA4A724}" srcOrd="0" destOrd="0" presId="urn:microsoft.com/office/officeart/2005/8/layout/chevron1"/>
    <dgm:cxn modelId="{50A2E1CA-9124-4603-862F-D2FA1408CCA5}" srcId="{14482566-5239-4DA0-B071-A97139AEC72D}" destId="{F524E422-C01C-44F4-90FF-BEBC8EDAB9C6}" srcOrd="3" destOrd="0" parTransId="{4BE57B8A-26BD-49AB-A65E-3CF5892F328E}" sibTransId="{52CED767-E73F-47D4-9AA9-6A001E60DB2E}"/>
    <dgm:cxn modelId="{BAE586D4-9A4B-4649-AC7B-4490DB1D056A}" type="presOf" srcId="{43051690-F640-4F3C-B98B-62AA58E24566}" destId="{01433965-3BB0-4F9F-85FA-6D3AA6D84811}" srcOrd="0" destOrd="0" presId="urn:microsoft.com/office/officeart/2005/8/layout/chevron1"/>
    <dgm:cxn modelId="{78D1B2F0-B195-4D32-BFCD-03DE99834094}" type="presOf" srcId="{F524E422-C01C-44F4-90FF-BEBC8EDAB9C6}" destId="{F76FD4D6-CA27-444B-8E9F-BEC4EEE25A6C}" srcOrd="0" destOrd="0" presId="urn:microsoft.com/office/officeart/2005/8/layout/chevron1"/>
    <dgm:cxn modelId="{0960E964-DB50-4B92-B723-6489A7C777EC}" type="presParOf" srcId="{66A7D261-5D48-489C-9B76-EE401A40A9EB}" destId="{A4831384-B41D-487D-916D-293732ADA983}" srcOrd="0" destOrd="0" presId="urn:microsoft.com/office/officeart/2005/8/layout/chevron1"/>
    <dgm:cxn modelId="{74DD07B7-148E-4493-BE0C-7D913169D0DB}" type="presParOf" srcId="{66A7D261-5D48-489C-9B76-EE401A40A9EB}" destId="{B2BDCC19-7A13-425F-A82B-EF2C7EA91813}" srcOrd="1" destOrd="0" presId="urn:microsoft.com/office/officeart/2005/8/layout/chevron1"/>
    <dgm:cxn modelId="{60CF706C-CF7E-486E-BB38-8780B10426B5}" type="presParOf" srcId="{66A7D261-5D48-489C-9B76-EE401A40A9EB}" destId="{01433965-3BB0-4F9F-85FA-6D3AA6D84811}" srcOrd="2" destOrd="0" presId="urn:microsoft.com/office/officeart/2005/8/layout/chevron1"/>
    <dgm:cxn modelId="{291FE77D-4BBF-4C22-A5CD-3CCE9C291C17}" type="presParOf" srcId="{66A7D261-5D48-489C-9B76-EE401A40A9EB}" destId="{20B39322-3669-4DFC-A39E-3006BAAAA984}" srcOrd="3" destOrd="0" presId="urn:microsoft.com/office/officeart/2005/8/layout/chevron1"/>
    <dgm:cxn modelId="{0085D541-AFB5-40D7-B252-EA9375CDADE7}" type="presParOf" srcId="{66A7D261-5D48-489C-9B76-EE401A40A9EB}" destId="{F0F62ED2-070D-4ACC-8514-67F9FEA4A724}" srcOrd="4" destOrd="0" presId="urn:microsoft.com/office/officeart/2005/8/layout/chevron1"/>
    <dgm:cxn modelId="{CF17B8ED-2FFF-45C9-91C4-24BC12C5CD01}" type="presParOf" srcId="{66A7D261-5D48-489C-9B76-EE401A40A9EB}" destId="{A0467E8A-6485-4760-B6F2-4B68A27C7241}" srcOrd="5" destOrd="0" presId="urn:microsoft.com/office/officeart/2005/8/layout/chevron1"/>
    <dgm:cxn modelId="{3BF76A1D-C0AF-40C7-85F3-C47731F50A72}" type="presParOf" srcId="{66A7D261-5D48-489C-9B76-EE401A40A9EB}" destId="{F76FD4D6-CA27-444B-8E9F-BEC4EEE25A6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482566-5239-4DA0-B071-A97139AEC72D}" type="doc">
      <dgm:prSet loTypeId="urn:microsoft.com/office/officeart/2005/8/layout/chevron1" loCatId="process" qsTypeId="urn:microsoft.com/office/officeart/2005/8/quickstyle/3d6" qsCatId="3D" csTypeId="urn:microsoft.com/office/officeart/2005/8/colors/accent1_2" csCatId="accent1" phldr="1"/>
      <dgm:spPr/>
    </dgm:pt>
    <dgm:pt modelId="{2FFDB129-CA58-4969-9A48-3121C750E44C}">
      <dgm:prSet phldrT="[Text]" custT="1"/>
      <dgm:spPr/>
      <dgm:t>
        <a:bodyPr/>
        <a:lstStyle/>
        <a:p>
          <a:r>
            <a:rPr lang="en-US" sz="3200" dirty="0"/>
            <a:t>Complaint</a:t>
          </a:r>
        </a:p>
      </dgm:t>
    </dgm:pt>
    <dgm:pt modelId="{37961D93-E6E5-488C-A7FE-38466D9C0BC3}" type="parTrans" cxnId="{277F8CAF-6338-49B0-957A-3DA7F5B9AF8A}">
      <dgm:prSet/>
      <dgm:spPr/>
      <dgm:t>
        <a:bodyPr/>
        <a:lstStyle/>
        <a:p>
          <a:endParaRPr lang="en-US"/>
        </a:p>
      </dgm:t>
    </dgm:pt>
    <dgm:pt modelId="{1C1390D7-1918-458B-BD20-83015D5A0B00}" type="sibTrans" cxnId="{277F8CAF-6338-49B0-957A-3DA7F5B9AF8A}">
      <dgm:prSet/>
      <dgm:spPr/>
      <dgm:t>
        <a:bodyPr/>
        <a:lstStyle/>
        <a:p>
          <a:endParaRPr lang="en-US"/>
        </a:p>
      </dgm:t>
    </dgm:pt>
    <dgm:pt modelId="{F524E422-C01C-44F4-90FF-BEBC8EDAB9C6}">
      <dgm:prSet phldrT="[Text]" custT="1"/>
      <dgm:spPr/>
      <dgm:t>
        <a:bodyPr/>
        <a:lstStyle/>
        <a:p>
          <a:r>
            <a:rPr lang="en-US" sz="3000" dirty="0"/>
            <a:t>Preliminary Hearing</a:t>
          </a:r>
        </a:p>
      </dgm:t>
    </dgm:pt>
    <dgm:pt modelId="{4BE57B8A-26BD-49AB-A65E-3CF5892F328E}" type="parTrans" cxnId="{50A2E1CA-9124-4603-862F-D2FA1408CCA5}">
      <dgm:prSet/>
      <dgm:spPr/>
      <dgm:t>
        <a:bodyPr/>
        <a:lstStyle/>
        <a:p>
          <a:endParaRPr lang="en-US"/>
        </a:p>
      </dgm:t>
    </dgm:pt>
    <dgm:pt modelId="{52CED767-E73F-47D4-9AA9-6A001E60DB2E}" type="sibTrans" cxnId="{50A2E1CA-9124-4603-862F-D2FA1408CCA5}">
      <dgm:prSet/>
      <dgm:spPr/>
      <dgm:t>
        <a:bodyPr/>
        <a:lstStyle/>
        <a:p>
          <a:endParaRPr lang="en-US"/>
        </a:p>
      </dgm:t>
    </dgm:pt>
    <dgm:pt modelId="{43051690-F640-4F3C-B98B-62AA58E24566}">
      <dgm:prSet custT="1"/>
      <dgm:spPr/>
      <dgm:t>
        <a:bodyPr/>
        <a:lstStyle/>
        <a:p>
          <a:r>
            <a:rPr lang="en-US" sz="2900" dirty="0"/>
            <a:t>Arraignment</a:t>
          </a:r>
        </a:p>
      </dgm:t>
    </dgm:pt>
    <dgm:pt modelId="{A022AC03-B979-41A8-943D-10AD0F55729B}" type="parTrans" cxnId="{19F8CD3C-1F48-498B-803F-B333B616D8C7}">
      <dgm:prSet/>
      <dgm:spPr/>
      <dgm:t>
        <a:bodyPr/>
        <a:lstStyle/>
        <a:p>
          <a:endParaRPr lang="en-US"/>
        </a:p>
      </dgm:t>
    </dgm:pt>
    <dgm:pt modelId="{73FEC676-A0E2-4FDB-9683-990124DB4D24}" type="sibTrans" cxnId="{19F8CD3C-1F48-498B-803F-B333B616D8C7}">
      <dgm:prSet/>
      <dgm:spPr/>
      <dgm:t>
        <a:bodyPr/>
        <a:lstStyle/>
        <a:p>
          <a:endParaRPr lang="en-US"/>
        </a:p>
      </dgm:t>
    </dgm:pt>
    <dgm:pt modelId="{A1ED906C-EAF1-4F3C-85D2-208A20FE2651}">
      <dgm:prSet custT="1"/>
      <dgm:spPr/>
      <dgm:t>
        <a:bodyPr/>
        <a:lstStyle/>
        <a:p>
          <a:r>
            <a:rPr lang="en-US" sz="2800" dirty="0"/>
            <a:t>Early </a:t>
          </a:r>
          <a:r>
            <a:rPr lang="en-US" sz="3200" dirty="0"/>
            <a:t>Dispo</a:t>
          </a:r>
          <a:r>
            <a:rPr lang="en-US" sz="2800" dirty="0"/>
            <a:t> </a:t>
          </a:r>
          <a:r>
            <a:rPr lang="en-US" sz="3200" dirty="0"/>
            <a:t>Conference</a:t>
          </a:r>
        </a:p>
      </dgm:t>
    </dgm:pt>
    <dgm:pt modelId="{183A9B0C-D350-4097-8977-01C24CAD3B3F}" type="parTrans" cxnId="{445D0D7A-5914-470F-94D5-52462790D074}">
      <dgm:prSet/>
      <dgm:spPr/>
      <dgm:t>
        <a:bodyPr/>
        <a:lstStyle/>
        <a:p>
          <a:endParaRPr lang="en-US"/>
        </a:p>
      </dgm:t>
    </dgm:pt>
    <dgm:pt modelId="{2C22FAD3-BC22-43FA-9C78-6AD8BBBC5FC5}" type="sibTrans" cxnId="{445D0D7A-5914-470F-94D5-52462790D074}">
      <dgm:prSet/>
      <dgm:spPr/>
      <dgm:t>
        <a:bodyPr/>
        <a:lstStyle/>
        <a:p>
          <a:endParaRPr lang="en-US"/>
        </a:p>
      </dgm:t>
    </dgm:pt>
    <dgm:pt modelId="{66A7D261-5D48-489C-9B76-EE401A40A9EB}" type="pres">
      <dgm:prSet presAssocID="{14482566-5239-4DA0-B071-A97139AEC72D}" presName="Name0" presStyleCnt="0">
        <dgm:presLayoutVars>
          <dgm:dir/>
          <dgm:animLvl val="lvl"/>
          <dgm:resizeHandles val="exact"/>
        </dgm:presLayoutVars>
      </dgm:prSet>
      <dgm:spPr/>
    </dgm:pt>
    <dgm:pt modelId="{A4831384-B41D-487D-916D-293732ADA983}" type="pres">
      <dgm:prSet presAssocID="{2FFDB129-CA58-4969-9A48-3121C750E44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BDCC19-7A13-425F-A82B-EF2C7EA91813}" type="pres">
      <dgm:prSet presAssocID="{1C1390D7-1918-458B-BD20-83015D5A0B00}" presName="parTxOnlySpace" presStyleCnt="0"/>
      <dgm:spPr/>
    </dgm:pt>
    <dgm:pt modelId="{01433965-3BB0-4F9F-85FA-6D3AA6D84811}" type="pres">
      <dgm:prSet presAssocID="{43051690-F640-4F3C-B98B-62AA58E2456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B39322-3669-4DFC-A39E-3006BAAAA984}" type="pres">
      <dgm:prSet presAssocID="{73FEC676-A0E2-4FDB-9683-990124DB4D24}" presName="parTxOnlySpace" presStyleCnt="0"/>
      <dgm:spPr/>
    </dgm:pt>
    <dgm:pt modelId="{F0F62ED2-070D-4ACC-8514-67F9FEA4A724}" type="pres">
      <dgm:prSet presAssocID="{A1ED906C-EAF1-4F3C-85D2-208A20FE265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467E8A-6485-4760-B6F2-4B68A27C7241}" type="pres">
      <dgm:prSet presAssocID="{2C22FAD3-BC22-43FA-9C78-6AD8BBBC5FC5}" presName="parTxOnlySpace" presStyleCnt="0"/>
      <dgm:spPr/>
    </dgm:pt>
    <dgm:pt modelId="{F76FD4D6-CA27-444B-8E9F-BEC4EEE25A6C}" type="pres">
      <dgm:prSet presAssocID="{F524E422-C01C-44F4-90FF-BEBC8EDAB9C6}" presName="parTxOnly" presStyleLbl="node1" presStyleIdx="3" presStyleCnt="4" custLinFactNeighborX="15738" custLinFactNeighborY="-1103">
        <dgm:presLayoutVars>
          <dgm:chMax val="0"/>
          <dgm:chPref val="0"/>
          <dgm:bulletEnabled val="1"/>
        </dgm:presLayoutVars>
      </dgm:prSet>
      <dgm:spPr/>
    </dgm:pt>
  </dgm:ptLst>
  <dgm:cxnLst>
    <dgm:cxn modelId="{19F8CD3C-1F48-498B-803F-B333B616D8C7}" srcId="{14482566-5239-4DA0-B071-A97139AEC72D}" destId="{43051690-F640-4F3C-B98B-62AA58E24566}" srcOrd="1" destOrd="0" parTransId="{A022AC03-B979-41A8-943D-10AD0F55729B}" sibTransId="{73FEC676-A0E2-4FDB-9683-990124DB4D24}"/>
    <dgm:cxn modelId="{29BCF463-17B1-4D50-8EF3-479DB6B82600}" type="presOf" srcId="{14482566-5239-4DA0-B071-A97139AEC72D}" destId="{66A7D261-5D48-489C-9B76-EE401A40A9EB}" srcOrd="0" destOrd="0" presId="urn:microsoft.com/office/officeart/2005/8/layout/chevron1"/>
    <dgm:cxn modelId="{3BD0FF48-AB70-454C-8A2F-DA2A533622BF}" type="presOf" srcId="{2FFDB129-CA58-4969-9A48-3121C750E44C}" destId="{A4831384-B41D-487D-916D-293732ADA983}" srcOrd="0" destOrd="0" presId="urn:microsoft.com/office/officeart/2005/8/layout/chevron1"/>
    <dgm:cxn modelId="{445D0D7A-5914-470F-94D5-52462790D074}" srcId="{14482566-5239-4DA0-B071-A97139AEC72D}" destId="{A1ED906C-EAF1-4F3C-85D2-208A20FE2651}" srcOrd="2" destOrd="0" parTransId="{183A9B0C-D350-4097-8977-01C24CAD3B3F}" sibTransId="{2C22FAD3-BC22-43FA-9C78-6AD8BBBC5FC5}"/>
    <dgm:cxn modelId="{277F8CAF-6338-49B0-957A-3DA7F5B9AF8A}" srcId="{14482566-5239-4DA0-B071-A97139AEC72D}" destId="{2FFDB129-CA58-4969-9A48-3121C750E44C}" srcOrd="0" destOrd="0" parTransId="{37961D93-E6E5-488C-A7FE-38466D9C0BC3}" sibTransId="{1C1390D7-1918-458B-BD20-83015D5A0B00}"/>
    <dgm:cxn modelId="{1F6FD6B2-31D0-4743-BFC2-6139F69AE876}" type="presOf" srcId="{A1ED906C-EAF1-4F3C-85D2-208A20FE2651}" destId="{F0F62ED2-070D-4ACC-8514-67F9FEA4A724}" srcOrd="0" destOrd="0" presId="urn:microsoft.com/office/officeart/2005/8/layout/chevron1"/>
    <dgm:cxn modelId="{50A2E1CA-9124-4603-862F-D2FA1408CCA5}" srcId="{14482566-5239-4DA0-B071-A97139AEC72D}" destId="{F524E422-C01C-44F4-90FF-BEBC8EDAB9C6}" srcOrd="3" destOrd="0" parTransId="{4BE57B8A-26BD-49AB-A65E-3CF5892F328E}" sibTransId="{52CED767-E73F-47D4-9AA9-6A001E60DB2E}"/>
    <dgm:cxn modelId="{BAE586D4-9A4B-4649-AC7B-4490DB1D056A}" type="presOf" srcId="{43051690-F640-4F3C-B98B-62AA58E24566}" destId="{01433965-3BB0-4F9F-85FA-6D3AA6D84811}" srcOrd="0" destOrd="0" presId="urn:microsoft.com/office/officeart/2005/8/layout/chevron1"/>
    <dgm:cxn modelId="{78D1B2F0-B195-4D32-BFCD-03DE99834094}" type="presOf" srcId="{F524E422-C01C-44F4-90FF-BEBC8EDAB9C6}" destId="{F76FD4D6-CA27-444B-8E9F-BEC4EEE25A6C}" srcOrd="0" destOrd="0" presId="urn:microsoft.com/office/officeart/2005/8/layout/chevron1"/>
    <dgm:cxn modelId="{0960E964-DB50-4B92-B723-6489A7C777EC}" type="presParOf" srcId="{66A7D261-5D48-489C-9B76-EE401A40A9EB}" destId="{A4831384-B41D-487D-916D-293732ADA983}" srcOrd="0" destOrd="0" presId="urn:microsoft.com/office/officeart/2005/8/layout/chevron1"/>
    <dgm:cxn modelId="{74DD07B7-148E-4493-BE0C-7D913169D0DB}" type="presParOf" srcId="{66A7D261-5D48-489C-9B76-EE401A40A9EB}" destId="{B2BDCC19-7A13-425F-A82B-EF2C7EA91813}" srcOrd="1" destOrd="0" presId="urn:microsoft.com/office/officeart/2005/8/layout/chevron1"/>
    <dgm:cxn modelId="{60CF706C-CF7E-486E-BB38-8780B10426B5}" type="presParOf" srcId="{66A7D261-5D48-489C-9B76-EE401A40A9EB}" destId="{01433965-3BB0-4F9F-85FA-6D3AA6D84811}" srcOrd="2" destOrd="0" presId="urn:microsoft.com/office/officeart/2005/8/layout/chevron1"/>
    <dgm:cxn modelId="{291FE77D-4BBF-4C22-A5CD-3CCE9C291C17}" type="presParOf" srcId="{66A7D261-5D48-489C-9B76-EE401A40A9EB}" destId="{20B39322-3669-4DFC-A39E-3006BAAAA984}" srcOrd="3" destOrd="0" presId="urn:microsoft.com/office/officeart/2005/8/layout/chevron1"/>
    <dgm:cxn modelId="{0085D541-AFB5-40D7-B252-EA9375CDADE7}" type="presParOf" srcId="{66A7D261-5D48-489C-9B76-EE401A40A9EB}" destId="{F0F62ED2-070D-4ACC-8514-67F9FEA4A724}" srcOrd="4" destOrd="0" presId="urn:microsoft.com/office/officeart/2005/8/layout/chevron1"/>
    <dgm:cxn modelId="{CF17B8ED-2FFF-45C9-91C4-24BC12C5CD01}" type="presParOf" srcId="{66A7D261-5D48-489C-9B76-EE401A40A9EB}" destId="{A0467E8A-6485-4760-B6F2-4B68A27C7241}" srcOrd="5" destOrd="0" presId="urn:microsoft.com/office/officeart/2005/8/layout/chevron1"/>
    <dgm:cxn modelId="{3BF76A1D-C0AF-40C7-85F3-C47731F50A72}" type="presParOf" srcId="{66A7D261-5D48-489C-9B76-EE401A40A9EB}" destId="{F76FD4D6-CA27-444B-8E9F-BEC4EEE25A6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62811A-3797-4BAF-9F24-2268A4ED19B9}" type="doc">
      <dgm:prSet loTypeId="urn:microsoft.com/office/officeart/2005/8/layout/chevron1" loCatId="process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40BBAC-E8C3-4032-8169-27EE9ADFE446}">
      <dgm:prSet phldrT="[Text]" custT="1"/>
      <dgm:spPr/>
      <dgm:t>
        <a:bodyPr/>
        <a:lstStyle/>
        <a:p>
          <a:r>
            <a:rPr lang="en-US" sz="2800" baseline="0" dirty="0"/>
            <a:t>Prelim Memo</a:t>
          </a:r>
        </a:p>
        <a:p>
          <a:r>
            <a:rPr lang="en-US" sz="2800" baseline="0" dirty="0"/>
            <a:t>Info Review</a:t>
          </a:r>
        </a:p>
      </dgm:t>
    </dgm:pt>
    <dgm:pt modelId="{2A2B46E5-2199-4845-81E3-871485562574}" type="parTrans" cxnId="{49FDF8A4-1A4B-4F6D-9C41-0369ADF6F314}">
      <dgm:prSet/>
      <dgm:spPr/>
      <dgm:t>
        <a:bodyPr/>
        <a:lstStyle/>
        <a:p>
          <a:endParaRPr lang="en-US"/>
        </a:p>
      </dgm:t>
    </dgm:pt>
    <dgm:pt modelId="{CB48352B-DBB0-4C07-A945-9EA3AF5455B4}" type="sibTrans" cxnId="{49FDF8A4-1A4B-4F6D-9C41-0369ADF6F314}">
      <dgm:prSet/>
      <dgm:spPr/>
      <dgm:t>
        <a:bodyPr/>
        <a:lstStyle/>
        <a:p>
          <a:endParaRPr lang="en-US"/>
        </a:p>
      </dgm:t>
    </dgm:pt>
    <dgm:pt modelId="{2408D708-0676-4AAF-8E5D-B306B8972B19}">
      <dgm:prSet phldrT="[Text]" custT="1"/>
      <dgm:spPr/>
      <dgm:t>
        <a:bodyPr/>
        <a:lstStyle/>
        <a:p>
          <a:r>
            <a:rPr lang="en-US" sz="2900" dirty="0"/>
            <a:t>Arraignment</a:t>
          </a:r>
        </a:p>
      </dgm:t>
    </dgm:pt>
    <dgm:pt modelId="{0EAD54A0-23C5-4989-9F00-CD03D85C2C9E}" type="parTrans" cxnId="{2938AC49-BE2A-4345-B288-8732AB4BB7A8}">
      <dgm:prSet/>
      <dgm:spPr/>
      <dgm:t>
        <a:bodyPr/>
        <a:lstStyle/>
        <a:p>
          <a:endParaRPr lang="en-US"/>
        </a:p>
      </dgm:t>
    </dgm:pt>
    <dgm:pt modelId="{166B1F1E-89E9-43E2-BA1F-F37572427462}" type="sibTrans" cxnId="{2938AC49-BE2A-4345-B288-8732AB4BB7A8}">
      <dgm:prSet/>
      <dgm:spPr/>
      <dgm:t>
        <a:bodyPr/>
        <a:lstStyle/>
        <a:p>
          <a:endParaRPr lang="en-US"/>
        </a:p>
      </dgm:t>
    </dgm:pt>
    <dgm:pt modelId="{71B203E4-84F6-4930-AD32-5B7D9309DCCD}">
      <dgm:prSet phldrT="[Text]" custT="1"/>
      <dgm:spPr/>
      <dgm:t>
        <a:bodyPr/>
        <a:lstStyle/>
        <a:p>
          <a:r>
            <a:rPr lang="en-US" sz="3200" dirty="0"/>
            <a:t>Pre-trial</a:t>
          </a:r>
          <a:r>
            <a:rPr lang="en-US" sz="2900" dirty="0"/>
            <a:t> Conference</a:t>
          </a:r>
        </a:p>
      </dgm:t>
    </dgm:pt>
    <dgm:pt modelId="{0F21A153-2FAB-48B4-9397-001A61ACD181}" type="parTrans" cxnId="{8A82E4D5-C1F8-494A-A05B-EAEB70DABB43}">
      <dgm:prSet/>
      <dgm:spPr/>
      <dgm:t>
        <a:bodyPr/>
        <a:lstStyle/>
        <a:p>
          <a:endParaRPr lang="en-US"/>
        </a:p>
      </dgm:t>
    </dgm:pt>
    <dgm:pt modelId="{0F9703CF-44C3-41C5-99CC-DECE51906F72}" type="sibTrans" cxnId="{8A82E4D5-C1F8-494A-A05B-EAEB70DABB43}">
      <dgm:prSet/>
      <dgm:spPr/>
      <dgm:t>
        <a:bodyPr/>
        <a:lstStyle/>
        <a:p>
          <a:endParaRPr lang="en-US"/>
        </a:p>
      </dgm:t>
    </dgm:pt>
    <dgm:pt modelId="{087958B9-EE70-4AAE-BBA1-CB2C99CD249D}">
      <dgm:prSet custT="1"/>
      <dgm:spPr/>
      <dgm:t>
        <a:bodyPr/>
        <a:lstStyle/>
        <a:p>
          <a:r>
            <a:rPr lang="en-US" sz="3200" dirty="0"/>
            <a:t>Jury</a:t>
          </a:r>
          <a:r>
            <a:rPr lang="en-US" sz="2900" dirty="0"/>
            <a:t> Trial</a:t>
          </a:r>
        </a:p>
      </dgm:t>
    </dgm:pt>
    <dgm:pt modelId="{80D5693C-9CF4-4CBE-994F-7847644BF9D9}" type="parTrans" cxnId="{0ED5048A-978E-47F8-818C-EE054F280CDA}">
      <dgm:prSet/>
      <dgm:spPr/>
      <dgm:t>
        <a:bodyPr/>
        <a:lstStyle/>
        <a:p>
          <a:endParaRPr lang="en-US"/>
        </a:p>
      </dgm:t>
    </dgm:pt>
    <dgm:pt modelId="{C0EB64F7-CADC-4B33-A678-E637192572C3}" type="sibTrans" cxnId="{0ED5048A-978E-47F8-818C-EE054F280CDA}">
      <dgm:prSet/>
      <dgm:spPr/>
      <dgm:t>
        <a:bodyPr/>
        <a:lstStyle/>
        <a:p>
          <a:endParaRPr lang="en-US"/>
        </a:p>
      </dgm:t>
    </dgm:pt>
    <dgm:pt modelId="{E7522507-EE4D-4AA4-A7D9-2992018CC8ED}" type="pres">
      <dgm:prSet presAssocID="{C562811A-3797-4BAF-9F24-2268A4ED19B9}" presName="Name0" presStyleCnt="0">
        <dgm:presLayoutVars>
          <dgm:dir/>
          <dgm:animLvl val="lvl"/>
          <dgm:resizeHandles val="exact"/>
        </dgm:presLayoutVars>
      </dgm:prSet>
      <dgm:spPr/>
    </dgm:pt>
    <dgm:pt modelId="{200A8AB9-961E-4968-97A3-32C019E9F53B}" type="pres">
      <dgm:prSet presAssocID="{FF40BBAC-E8C3-4032-8169-27EE9ADFE44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EBEDA0-CDEF-4DE5-8254-C6FD0B18F086}" type="pres">
      <dgm:prSet presAssocID="{CB48352B-DBB0-4C07-A945-9EA3AF5455B4}" presName="parTxOnlySpace" presStyleCnt="0"/>
      <dgm:spPr/>
    </dgm:pt>
    <dgm:pt modelId="{2775BCB3-83F4-40BF-A6C8-FEC34F6FB994}" type="pres">
      <dgm:prSet presAssocID="{2408D708-0676-4AAF-8E5D-B306B8972B1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C77FE6F-D6FD-427E-9FE5-9A4E1D9699BF}" type="pres">
      <dgm:prSet presAssocID="{166B1F1E-89E9-43E2-BA1F-F37572427462}" presName="parTxOnlySpace" presStyleCnt="0"/>
      <dgm:spPr/>
    </dgm:pt>
    <dgm:pt modelId="{5B25D8BC-3DB2-4ADE-AA92-846FB1A1774C}" type="pres">
      <dgm:prSet presAssocID="{71B203E4-84F6-4930-AD32-5B7D9309DCC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509EDD-A49A-4F07-B23C-ECFBF150E9D7}" type="pres">
      <dgm:prSet presAssocID="{0F9703CF-44C3-41C5-99CC-DECE51906F72}" presName="parTxOnlySpace" presStyleCnt="0"/>
      <dgm:spPr/>
    </dgm:pt>
    <dgm:pt modelId="{70CE7017-E74F-4E38-8FDC-F746BA2AC280}" type="pres">
      <dgm:prSet presAssocID="{087958B9-EE70-4AAE-BBA1-CB2C99CD249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C82EA15-01F4-4847-83ED-8E5987C16483}" type="presOf" srcId="{FF40BBAC-E8C3-4032-8169-27EE9ADFE446}" destId="{200A8AB9-961E-4968-97A3-32C019E9F53B}" srcOrd="0" destOrd="0" presId="urn:microsoft.com/office/officeart/2005/8/layout/chevron1"/>
    <dgm:cxn modelId="{8FBC1330-B9D7-4A6C-94A8-4549864969C1}" type="presOf" srcId="{087958B9-EE70-4AAE-BBA1-CB2C99CD249D}" destId="{70CE7017-E74F-4E38-8FDC-F746BA2AC280}" srcOrd="0" destOrd="0" presId="urn:microsoft.com/office/officeart/2005/8/layout/chevron1"/>
    <dgm:cxn modelId="{08E4B040-67FA-41CE-A2E2-8AB64D6C957D}" type="presOf" srcId="{2408D708-0676-4AAF-8E5D-B306B8972B19}" destId="{2775BCB3-83F4-40BF-A6C8-FEC34F6FB994}" srcOrd="0" destOrd="0" presId="urn:microsoft.com/office/officeart/2005/8/layout/chevron1"/>
    <dgm:cxn modelId="{2938AC49-BE2A-4345-B288-8732AB4BB7A8}" srcId="{C562811A-3797-4BAF-9F24-2268A4ED19B9}" destId="{2408D708-0676-4AAF-8E5D-B306B8972B19}" srcOrd="1" destOrd="0" parTransId="{0EAD54A0-23C5-4989-9F00-CD03D85C2C9E}" sibTransId="{166B1F1E-89E9-43E2-BA1F-F37572427462}"/>
    <dgm:cxn modelId="{0ED5048A-978E-47F8-818C-EE054F280CDA}" srcId="{C562811A-3797-4BAF-9F24-2268A4ED19B9}" destId="{087958B9-EE70-4AAE-BBA1-CB2C99CD249D}" srcOrd="3" destOrd="0" parTransId="{80D5693C-9CF4-4CBE-994F-7847644BF9D9}" sibTransId="{C0EB64F7-CADC-4B33-A678-E637192572C3}"/>
    <dgm:cxn modelId="{49FDF8A4-1A4B-4F6D-9C41-0369ADF6F314}" srcId="{C562811A-3797-4BAF-9F24-2268A4ED19B9}" destId="{FF40BBAC-E8C3-4032-8169-27EE9ADFE446}" srcOrd="0" destOrd="0" parTransId="{2A2B46E5-2199-4845-81E3-871485562574}" sibTransId="{CB48352B-DBB0-4C07-A945-9EA3AF5455B4}"/>
    <dgm:cxn modelId="{F562D8B9-0D60-466D-B1FF-0F5521C4A318}" type="presOf" srcId="{C562811A-3797-4BAF-9F24-2268A4ED19B9}" destId="{E7522507-EE4D-4AA4-A7D9-2992018CC8ED}" srcOrd="0" destOrd="0" presId="urn:microsoft.com/office/officeart/2005/8/layout/chevron1"/>
    <dgm:cxn modelId="{8A82E4D5-C1F8-494A-A05B-EAEB70DABB43}" srcId="{C562811A-3797-4BAF-9F24-2268A4ED19B9}" destId="{71B203E4-84F6-4930-AD32-5B7D9309DCCD}" srcOrd="2" destOrd="0" parTransId="{0F21A153-2FAB-48B4-9397-001A61ACD181}" sibTransId="{0F9703CF-44C3-41C5-99CC-DECE51906F72}"/>
    <dgm:cxn modelId="{A3B860F9-34E0-49CF-8922-D651565DDA3D}" type="presOf" srcId="{71B203E4-84F6-4930-AD32-5B7D9309DCCD}" destId="{5B25D8BC-3DB2-4ADE-AA92-846FB1A1774C}" srcOrd="0" destOrd="0" presId="urn:microsoft.com/office/officeart/2005/8/layout/chevron1"/>
    <dgm:cxn modelId="{6EE7B9F7-2E86-4801-BDBF-53BABC4305F9}" type="presParOf" srcId="{E7522507-EE4D-4AA4-A7D9-2992018CC8ED}" destId="{200A8AB9-961E-4968-97A3-32C019E9F53B}" srcOrd="0" destOrd="0" presId="urn:microsoft.com/office/officeart/2005/8/layout/chevron1"/>
    <dgm:cxn modelId="{AC2247A2-F9C8-4E84-9482-05EDBF4F9145}" type="presParOf" srcId="{E7522507-EE4D-4AA4-A7D9-2992018CC8ED}" destId="{B9EBEDA0-CDEF-4DE5-8254-C6FD0B18F086}" srcOrd="1" destOrd="0" presId="urn:microsoft.com/office/officeart/2005/8/layout/chevron1"/>
    <dgm:cxn modelId="{CDD66C6B-83CC-41E1-925C-F041A3A8C47D}" type="presParOf" srcId="{E7522507-EE4D-4AA4-A7D9-2992018CC8ED}" destId="{2775BCB3-83F4-40BF-A6C8-FEC34F6FB994}" srcOrd="2" destOrd="0" presId="urn:microsoft.com/office/officeart/2005/8/layout/chevron1"/>
    <dgm:cxn modelId="{B2B02277-8049-4250-96D5-F2E5446BE989}" type="presParOf" srcId="{E7522507-EE4D-4AA4-A7D9-2992018CC8ED}" destId="{6C77FE6F-D6FD-427E-9FE5-9A4E1D9699BF}" srcOrd="3" destOrd="0" presId="urn:microsoft.com/office/officeart/2005/8/layout/chevron1"/>
    <dgm:cxn modelId="{441BB279-3867-4472-9A1D-60A14820B514}" type="presParOf" srcId="{E7522507-EE4D-4AA4-A7D9-2992018CC8ED}" destId="{5B25D8BC-3DB2-4ADE-AA92-846FB1A1774C}" srcOrd="4" destOrd="0" presId="urn:microsoft.com/office/officeart/2005/8/layout/chevron1"/>
    <dgm:cxn modelId="{DFA8001D-6D8B-486E-BDAA-EBC04F325B7E}" type="presParOf" srcId="{E7522507-EE4D-4AA4-A7D9-2992018CC8ED}" destId="{43509EDD-A49A-4F07-B23C-ECFBF150E9D7}" srcOrd="5" destOrd="0" presId="urn:microsoft.com/office/officeart/2005/8/layout/chevron1"/>
    <dgm:cxn modelId="{FD7C10E7-063C-44C6-9BDF-7C60CF88B751}" type="presParOf" srcId="{E7522507-EE4D-4AA4-A7D9-2992018CC8ED}" destId="{70CE7017-E74F-4E38-8FDC-F746BA2AC28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482566-5239-4DA0-B071-A97139AEC72D}" type="doc">
      <dgm:prSet loTypeId="urn:microsoft.com/office/officeart/2005/8/layout/chevron1" loCatId="process" qsTypeId="urn:microsoft.com/office/officeart/2005/8/quickstyle/3d6" qsCatId="3D" csTypeId="urn:microsoft.com/office/officeart/2005/8/colors/accent1_2" csCatId="accent1" phldr="1"/>
      <dgm:spPr/>
    </dgm:pt>
    <dgm:pt modelId="{2FFDB129-CA58-4969-9A48-3121C750E44C}">
      <dgm:prSet phldrT="[Text]" custT="1"/>
      <dgm:spPr/>
      <dgm:t>
        <a:bodyPr/>
        <a:lstStyle/>
        <a:p>
          <a:r>
            <a:rPr lang="en-US" sz="3000" dirty="0"/>
            <a:t>Complaint</a:t>
          </a:r>
        </a:p>
      </dgm:t>
    </dgm:pt>
    <dgm:pt modelId="{37961D93-E6E5-488C-A7FE-38466D9C0BC3}" type="parTrans" cxnId="{277F8CAF-6338-49B0-957A-3DA7F5B9AF8A}">
      <dgm:prSet/>
      <dgm:spPr/>
      <dgm:t>
        <a:bodyPr/>
        <a:lstStyle/>
        <a:p>
          <a:endParaRPr lang="en-US"/>
        </a:p>
      </dgm:t>
    </dgm:pt>
    <dgm:pt modelId="{1C1390D7-1918-458B-BD20-83015D5A0B00}" type="sibTrans" cxnId="{277F8CAF-6338-49B0-957A-3DA7F5B9AF8A}">
      <dgm:prSet/>
      <dgm:spPr/>
      <dgm:t>
        <a:bodyPr/>
        <a:lstStyle/>
        <a:p>
          <a:endParaRPr lang="en-US"/>
        </a:p>
      </dgm:t>
    </dgm:pt>
    <dgm:pt modelId="{F524E422-C01C-44F4-90FF-BEBC8EDAB9C6}">
      <dgm:prSet phldrT="[Text]" custT="1"/>
      <dgm:spPr/>
      <dgm:t>
        <a:bodyPr/>
        <a:lstStyle/>
        <a:p>
          <a:r>
            <a:rPr lang="en-US" sz="2800" dirty="0"/>
            <a:t>Jury Trial</a:t>
          </a:r>
        </a:p>
      </dgm:t>
    </dgm:pt>
    <dgm:pt modelId="{4BE57B8A-26BD-49AB-A65E-3CF5892F328E}" type="parTrans" cxnId="{50A2E1CA-9124-4603-862F-D2FA1408CCA5}">
      <dgm:prSet/>
      <dgm:spPr/>
      <dgm:t>
        <a:bodyPr/>
        <a:lstStyle/>
        <a:p>
          <a:endParaRPr lang="en-US"/>
        </a:p>
      </dgm:t>
    </dgm:pt>
    <dgm:pt modelId="{52CED767-E73F-47D4-9AA9-6A001E60DB2E}" type="sibTrans" cxnId="{50A2E1CA-9124-4603-862F-D2FA1408CCA5}">
      <dgm:prSet/>
      <dgm:spPr/>
      <dgm:t>
        <a:bodyPr/>
        <a:lstStyle/>
        <a:p>
          <a:endParaRPr lang="en-US"/>
        </a:p>
      </dgm:t>
    </dgm:pt>
    <dgm:pt modelId="{43051690-F640-4F3C-B98B-62AA58E24566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Arraignment</a:t>
          </a:r>
        </a:p>
      </dgm:t>
    </dgm:pt>
    <dgm:pt modelId="{A022AC03-B979-41A8-943D-10AD0F55729B}" type="parTrans" cxnId="{19F8CD3C-1F48-498B-803F-B333B616D8C7}">
      <dgm:prSet/>
      <dgm:spPr/>
      <dgm:t>
        <a:bodyPr/>
        <a:lstStyle/>
        <a:p>
          <a:endParaRPr lang="en-US"/>
        </a:p>
      </dgm:t>
    </dgm:pt>
    <dgm:pt modelId="{73FEC676-A0E2-4FDB-9683-990124DB4D24}" type="sibTrans" cxnId="{19F8CD3C-1F48-498B-803F-B333B616D8C7}">
      <dgm:prSet/>
      <dgm:spPr/>
      <dgm:t>
        <a:bodyPr/>
        <a:lstStyle/>
        <a:p>
          <a:endParaRPr lang="en-US"/>
        </a:p>
      </dgm:t>
    </dgm:pt>
    <dgm:pt modelId="{A1ED906C-EAF1-4F3C-85D2-208A20FE2651}">
      <dgm:prSet custT="1"/>
      <dgm:spPr/>
      <dgm:t>
        <a:bodyPr/>
        <a:lstStyle/>
        <a:p>
          <a:r>
            <a:rPr lang="en-US" sz="2900" dirty="0"/>
            <a:t>Pre-trial</a:t>
          </a:r>
          <a:r>
            <a:rPr lang="en-US" sz="2800" dirty="0"/>
            <a:t> Conference</a:t>
          </a:r>
        </a:p>
      </dgm:t>
    </dgm:pt>
    <dgm:pt modelId="{183A9B0C-D350-4097-8977-01C24CAD3B3F}" type="parTrans" cxnId="{445D0D7A-5914-470F-94D5-52462790D074}">
      <dgm:prSet/>
      <dgm:spPr/>
      <dgm:t>
        <a:bodyPr/>
        <a:lstStyle/>
        <a:p>
          <a:endParaRPr lang="en-US"/>
        </a:p>
      </dgm:t>
    </dgm:pt>
    <dgm:pt modelId="{2C22FAD3-BC22-43FA-9C78-6AD8BBBC5FC5}" type="sibTrans" cxnId="{445D0D7A-5914-470F-94D5-52462790D074}">
      <dgm:prSet/>
      <dgm:spPr/>
      <dgm:t>
        <a:bodyPr/>
        <a:lstStyle/>
        <a:p>
          <a:endParaRPr lang="en-US"/>
        </a:p>
      </dgm:t>
    </dgm:pt>
    <dgm:pt modelId="{66A7D261-5D48-489C-9B76-EE401A40A9EB}" type="pres">
      <dgm:prSet presAssocID="{14482566-5239-4DA0-B071-A97139AEC72D}" presName="Name0" presStyleCnt="0">
        <dgm:presLayoutVars>
          <dgm:dir/>
          <dgm:animLvl val="lvl"/>
          <dgm:resizeHandles val="exact"/>
        </dgm:presLayoutVars>
      </dgm:prSet>
      <dgm:spPr/>
    </dgm:pt>
    <dgm:pt modelId="{A4831384-B41D-487D-916D-293732ADA983}" type="pres">
      <dgm:prSet presAssocID="{2FFDB129-CA58-4969-9A48-3121C750E44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BDCC19-7A13-425F-A82B-EF2C7EA91813}" type="pres">
      <dgm:prSet presAssocID="{1C1390D7-1918-458B-BD20-83015D5A0B00}" presName="parTxOnlySpace" presStyleCnt="0"/>
      <dgm:spPr/>
    </dgm:pt>
    <dgm:pt modelId="{01433965-3BB0-4F9F-85FA-6D3AA6D84811}" type="pres">
      <dgm:prSet presAssocID="{43051690-F640-4F3C-B98B-62AA58E2456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B39322-3669-4DFC-A39E-3006BAAAA984}" type="pres">
      <dgm:prSet presAssocID="{73FEC676-A0E2-4FDB-9683-990124DB4D24}" presName="parTxOnlySpace" presStyleCnt="0"/>
      <dgm:spPr/>
    </dgm:pt>
    <dgm:pt modelId="{F0F62ED2-070D-4ACC-8514-67F9FEA4A724}" type="pres">
      <dgm:prSet presAssocID="{A1ED906C-EAF1-4F3C-85D2-208A20FE265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467E8A-6485-4760-B6F2-4B68A27C7241}" type="pres">
      <dgm:prSet presAssocID="{2C22FAD3-BC22-43FA-9C78-6AD8BBBC5FC5}" presName="parTxOnlySpace" presStyleCnt="0"/>
      <dgm:spPr/>
    </dgm:pt>
    <dgm:pt modelId="{F76FD4D6-CA27-444B-8E9F-BEC4EEE25A6C}" type="pres">
      <dgm:prSet presAssocID="{F524E422-C01C-44F4-90FF-BEBC8EDAB9C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9F8CD3C-1F48-498B-803F-B333B616D8C7}" srcId="{14482566-5239-4DA0-B071-A97139AEC72D}" destId="{43051690-F640-4F3C-B98B-62AA58E24566}" srcOrd="1" destOrd="0" parTransId="{A022AC03-B979-41A8-943D-10AD0F55729B}" sibTransId="{73FEC676-A0E2-4FDB-9683-990124DB4D24}"/>
    <dgm:cxn modelId="{29BCF463-17B1-4D50-8EF3-479DB6B82600}" type="presOf" srcId="{14482566-5239-4DA0-B071-A97139AEC72D}" destId="{66A7D261-5D48-489C-9B76-EE401A40A9EB}" srcOrd="0" destOrd="0" presId="urn:microsoft.com/office/officeart/2005/8/layout/chevron1"/>
    <dgm:cxn modelId="{3BD0FF48-AB70-454C-8A2F-DA2A533622BF}" type="presOf" srcId="{2FFDB129-CA58-4969-9A48-3121C750E44C}" destId="{A4831384-B41D-487D-916D-293732ADA983}" srcOrd="0" destOrd="0" presId="urn:microsoft.com/office/officeart/2005/8/layout/chevron1"/>
    <dgm:cxn modelId="{445D0D7A-5914-470F-94D5-52462790D074}" srcId="{14482566-5239-4DA0-B071-A97139AEC72D}" destId="{A1ED906C-EAF1-4F3C-85D2-208A20FE2651}" srcOrd="2" destOrd="0" parTransId="{183A9B0C-D350-4097-8977-01C24CAD3B3F}" sibTransId="{2C22FAD3-BC22-43FA-9C78-6AD8BBBC5FC5}"/>
    <dgm:cxn modelId="{277F8CAF-6338-49B0-957A-3DA7F5B9AF8A}" srcId="{14482566-5239-4DA0-B071-A97139AEC72D}" destId="{2FFDB129-CA58-4969-9A48-3121C750E44C}" srcOrd="0" destOrd="0" parTransId="{37961D93-E6E5-488C-A7FE-38466D9C0BC3}" sibTransId="{1C1390D7-1918-458B-BD20-83015D5A0B00}"/>
    <dgm:cxn modelId="{1F6FD6B2-31D0-4743-BFC2-6139F69AE876}" type="presOf" srcId="{A1ED906C-EAF1-4F3C-85D2-208A20FE2651}" destId="{F0F62ED2-070D-4ACC-8514-67F9FEA4A724}" srcOrd="0" destOrd="0" presId="urn:microsoft.com/office/officeart/2005/8/layout/chevron1"/>
    <dgm:cxn modelId="{50A2E1CA-9124-4603-862F-D2FA1408CCA5}" srcId="{14482566-5239-4DA0-B071-A97139AEC72D}" destId="{F524E422-C01C-44F4-90FF-BEBC8EDAB9C6}" srcOrd="3" destOrd="0" parTransId="{4BE57B8A-26BD-49AB-A65E-3CF5892F328E}" sibTransId="{52CED767-E73F-47D4-9AA9-6A001E60DB2E}"/>
    <dgm:cxn modelId="{BAE586D4-9A4B-4649-AC7B-4490DB1D056A}" type="presOf" srcId="{43051690-F640-4F3C-B98B-62AA58E24566}" destId="{01433965-3BB0-4F9F-85FA-6D3AA6D84811}" srcOrd="0" destOrd="0" presId="urn:microsoft.com/office/officeart/2005/8/layout/chevron1"/>
    <dgm:cxn modelId="{78D1B2F0-B195-4D32-BFCD-03DE99834094}" type="presOf" srcId="{F524E422-C01C-44F4-90FF-BEBC8EDAB9C6}" destId="{F76FD4D6-CA27-444B-8E9F-BEC4EEE25A6C}" srcOrd="0" destOrd="0" presId="urn:microsoft.com/office/officeart/2005/8/layout/chevron1"/>
    <dgm:cxn modelId="{0960E964-DB50-4B92-B723-6489A7C777EC}" type="presParOf" srcId="{66A7D261-5D48-489C-9B76-EE401A40A9EB}" destId="{A4831384-B41D-487D-916D-293732ADA983}" srcOrd="0" destOrd="0" presId="urn:microsoft.com/office/officeart/2005/8/layout/chevron1"/>
    <dgm:cxn modelId="{74DD07B7-148E-4493-BE0C-7D913169D0DB}" type="presParOf" srcId="{66A7D261-5D48-489C-9B76-EE401A40A9EB}" destId="{B2BDCC19-7A13-425F-A82B-EF2C7EA91813}" srcOrd="1" destOrd="0" presId="urn:microsoft.com/office/officeart/2005/8/layout/chevron1"/>
    <dgm:cxn modelId="{60CF706C-CF7E-486E-BB38-8780B10426B5}" type="presParOf" srcId="{66A7D261-5D48-489C-9B76-EE401A40A9EB}" destId="{01433965-3BB0-4F9F-85FA-6D3AA6D84811}" srcOrd="2" destOrd="0" presId="urn:microsoft.com/office/officeart/2005/8/layout/chevron1"/>
    <dgm:cxn modelId="{291FE77D-4BBF-4C22-A5CD-3CCE9C291C17}" type="presParOf" srcId="{66A7D261-5D48-489C-9B76-EE401A40A9EB}" destId="{20B39322-3669-4DFC-A39E-3006BAAAA984}" srcOrd="3" destOrd="0" presId="urn:microsoft.com/office/officeart/2005/8/layout/chevron1"/>
    <dgm:cxn modelId="{0085D541-AFB5-40D7-B252-EA9375CDADE7}" type="presParOf" srcId="{66A7D261-5D48-489C-9B76-EE401A40A9EB}" destId="{F0F62ED2-070D-4ACC-8514-67F9FEA4A724}" srcOrd="4" destOrd="0" presId="urn:microsoft.com/office/officeart/2005/8/layout/chevron1"/>
    <dgm:cxn modelId="{CF17B8ED-2FFF-45C9-91C4-24BC12C5CD01}" type="presParOf" srcId="{66A7D261-5D48-489C-9B76-EE401A40A9EB}" destId="{A0467E8A-6485-4760-B6F2-4B68A27C7241}" srcOrd="5" destOrd="0" presId="urn:microsoft.com/office/officeart/2005/8/layout/chevron1"/>
    <dgm:cxn modelId="{3BF76A1D-C0AF-40C7-85F3-C47731F50A72}" type="presParOf" srcId="{66A7D261-5D48-489C-9B76-EE401A40A9EB}" destId="{F76FD4D6-CA27-444B-8E9F-BEC4EEE25A6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482566-5239-4DA0-B071-A97139AEC72D}" type="doc">
      <dgm:prSet loTypeId="urn:microsoft.com/office/officeart/2005/8/layout/chevron1" loCatId="process" qsTypeId="urn:microsoft.com/office/officeart/2005/8/quickstyle/3d6" qsCatId="3D" csTypeId="urn:microsoft.com/office/officeart/2005/8/colors/accent1_2" csCatId="accent1" phldr="1"/>
      <dgm:spPr/>
    </dgm:pt>
    <dgm:pt modelId="{2FFDB129-CA58-4969-9A48-3121C750E44C}">
      <dgm:prSet phldrT="[Text]" custT="1"/>
      <dgm:spPr/>
      <dgm:t>
        <a:bodyPr/>
        <a:lstStyle/>
        <a:p>
          <a:r>
            <a:rPr lang="en-US" sz="3200" dirty="0"/>
            <a:t>Complaint</a:t>
          </a:r>
        </a:p>
      </dgm:t>
    </dgm:pt>
    <dgm:pt modelId="{37961D93-E6E5-488C-A7FE-38466D9C0BC3}" type="parTrans" cxnId="{277F8CAF-6338-49B0-957A-3DA7F5B9AF8A}">
      <dgm:prSet/>
      <dgm:spPr/>
      <dgm:t>
        <a:bodyPr/>
        <a:lstStyle/>
        <a:p>
          <a:endParaRPr lang="en-US"/>
        </a:p>
      </dgm:t>
    </dgm:pt>
    <dgm:pt modelId="{1C1390D7-1918-458B-BD20-83015D5A0B00}" type="sibTrans" cxnId="{277F8CAF-6338-49B0-957A-3DA7F5B9AF8A}">
      <dgm:prSet/>
      <dgm:spPr/>
      <dgm:t>
        <a:bodyPr/>
        <a:lstStyle/>
        <a:p>
          <a:endParaRPr lang="en-US"/>
        </a:p>
      </dgm:t>
    </dgm:pt>
    <dgm:pt modelId="{F524E422-C01C-44F4-90FF-BEBC8EDAB9C6}">
      <dgm:prSet phldrT="[Text]" custT="1"/>
      <dgm:spPr/>
      <dgm:t>
        <a:bodyPr/>
        <a:lstStyle/>
        <a:p>
          <a:r>
            <a:rPr lang="en-US" sz="3000" dirty="0">
              <a:solidFill>
                <a:srgbClr val="FFFF00"/>
              </a:solidFill>
            </a:rPr>
            <a:t>Preliminary Hearing</a:t>
          </a:r>
        </a:p>
      </dgm:t>
    </dgm:pt>
    <dgm:pt modelId="{4BE57B8A-26BD-49AB-A65E-3CF5892F328E}" type="parTrans" cxnId="{50A2E1CA-9124-4603-862F-D2FA1408CCA5}">
      <dgm:prSet/>
      <dgm:spPr/>
      <dgm:t>
        <a:bodyPr/>
        <a:lstStyle/>
        <a:p>
          <a:endParaRPr lang="en-US"/>
        </a:p>
      </dgm:t>
    </dgm:pt>
    <dgm:pt modelId="{52CED767-E73F-47D4-9AA9-6A001E60DB2E}" type="sibTrans" cxnId="{50A2E1CA-9124-4603-862F-D2FA1408CCA5}">
      <dgm:prSet/>
      <dgm:spPr/>
      <dgm:t>
        <a:bodyPr/>
        <a:lstStyle/>
        <a:p>
          <a:endParaRPr lang="en-US"/>
        </a:p>
      </dgm:t>
    </dgm:pt>
    <dgm:pt modelId="{43051690-F640-4F3C-B98B-62AA58E24566}">
      <dgm:prSet custT="1"/>
      <dgm:spPr/>
      <dgm:t>
        <a:bodyPr/>
        <a:lstStyle/>
        <a:p>
          <a:r>
            <a:rPr lang="en-US" sz="2900" dirty="0"/>
            <a:t>Arraignment</a:t>
          </a:r>
        </a:p>
      </dgm:t>
    </dgm:pt>
    <dgm:pt modelId="{A022AC03-B979-41A8-943D-10AD0F55729B}" type="parTrans" cxnId="{19F8CD3C-1F48-498B-803F-B333B616D8C7}">
      <dgm:prSet/>
      <dgm:spPr/>
      <dgm:t>
        <a:bodyPr/>
        <a:lstStyle/>
        <a:p>
          <a:endParaRPr lang="en-US"/>
        </a:p>
      </dgm:t>
    </dgm:pt>
    <dgm:pt modelId="{73FEC676-A0E2-4FDB-9683-990124DB4D24}" type="sibTrans" cxnId="{19F8CD3C-1F48-498B-803F-B333B616D8C7}">
      <dgm:prSet/>
      <dgm:spPr/>
      <dgm:t>
        <a:bodyPr/>
        <a:lstStyle/>
        <a:p>
          <a:endParaRPr lang="en-US"/>
        </a:p>
      </dgm:t>
    </dgm:pt>
    <dgm:pt modelId="{A1ED906C-EAF1-4F3C-85D2-208A20FE2651}">
      <dgm:prSet custT="1"/>
      <dgm:spPr/>
      <dgm:t>
        <a:bodyPr/>
        <a:lstStyle/>
        <a:p>
          <a:r>
            <a:rPr lang="en-US" sz="2800" dirty="0"/>
            <a:t>Early </a:t>
          </a:r>
          <a:r>
            <a:rPr lang="en-US" sz="3200" dirty="0"/>
            <a:t>Dispo</a:t>
          </a:r>
          <a:r>
            <a:rPr lang="en-US" sz="2800" dirty="0"/>
            <a:t> </a:t>
          </a:r>
          <a:r>
            <a:rPr lang="en-US" sz="3200" dirty="0"/>
            <a:t>Conference</a:t>
          </a:r>
        </a:p>
      </dgm:t>
    </dgm:pt>
    <dgm:pt modelId="{183A9B0C-D350-4097-8977-01C24CAD3B3F}" type="parTrans" cxnId="{445D0D7A-5914-470F-94D5-52462790D074}">
      <dgm:prSet/>
      <dgm:spPr/>
      <dgm:t>
        <a:bodyPr/>
        <a:lstStyle/>
        <a:p>
          <a:endParaRPr lang="en-US"/>
        </a:p>
      </dgm:t>
    </dgm:pt>
    <dgm:pt modelId="{2C22FAD3-BC22-43FA-9C78-6AD8BBBC5FC5}" type="sibTrans" cxnId="{445D0D7A-5914-470F-94D5-52462790D074}">
      <dgm:prSet/>
      <dgm:spPr/>
      <dgm:t>
        <a:bodyPr/>
        <a:lstStyle/>
        <a:p>
          <a:endParaRPr lang="en-US"/>
        </a:p>
      </dgm:t>
    </dgm:pt>
    <dgm:pt modelId="{66A7D261-5D48-489C-9B76-EE401A40A9EB}" type="pres">
      <dgm:prSet presAssocID="{14482566-5239-4DA0-B071-A97139AEC72D}" presName="Name0" presStyleCnt="0">
        <dgm:presLayoutVars>
          <dgm:dir/>
          <dgm:animLvl val="lvl"/>
          <dgm:resizeHandles val="exact"/>
        </dgm:presLayoutVars>
      </dgm:prSet>
      <dgm:spPr/>
    </dgm:pt>
    <dgm:pt modelId="{A4831384-B41D-487D-916D-293732ADA983}" type="pres">
      <dgm:prSet presAssocID="{2FFDB129-CA58-4969-9A48-3121C750E44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BDCC19-7A13-425F-A82B-EF2C7EA91813}" type="pres">
      <dgm:prSet presAssocID="{1C1390D7-1918-458B-BD20-83015D5A0B00}" presName="parTxOnlySpace" presStyleCnt="0"/>
      <dgm:spPr/>
    </dgm:pt>
    <dgm:pt modelId="{01433965-3BB0-4F9F-85FA-6D3AA6D84811}" type="pres">
      <dgm:prSet presAssocID="{43051690-F640-4F3C-B98B-62AA58E2456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B39322-3669-4DFC-A39E-3006BAAAA984}" type="pres">
      <dgm:prSet presAssocID="{73FEC676-A0E2-4FDB-9683-990124DB4D24}" presName="parTxOnlySpace" presStyleCnt="0"/>
      <dgm:spPr/>
    </dgm:pt>
    <dgm:pt modelId="{F0F62ED2-070D-4ACC-8514-67F9FEA4A724}" type="pres">
      <dgm:prSet presAssocID="{A1ED906C-EAF1-4F3C-85D2-208A20FE265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467E8A-6485-4760-B6F2-4B68A27C7241}" type="pres">
      <dgm:prSet presAssocID="{2C22FAD3-BC22-43FA-9C78-6AD8BBBC5FC5}" presName="parTxOnlySpace" presStyleCnt="0"/>
      <dgm:spPr/>
    </dgm:pt>
    <dgm:pt modelId="{F76FD4D6-CA27-444B-8E9F-BEC4EEE25A6C}" type="pres">
      <dgm:prSet presAssocID="{F524E422-C01C-44F4-90FF-BEBC8EDAB9C6}" presName="parTxOnly" presStyleLbl="node1" presStyleIdx="3" presStyleCnt="4" custLinFactNeighborX="15738" custLinFactNeighborY="-1103">
        <dgm:presLayoutVars>
          <dgm:chMax val="0"/>
          <dgm:chPref val="0"/>
          <dgm:bulletEnabled val="1"/>
        </dgm:presLayoutVars>
      </dgm:prSet>
      <dgm:spPr/>
    </dgm:pt>
  </dgm:ptLst>
  <dgm:cxnLst>
    <dgm:cxn modelId="{19F8CD3C-1F48-498B-803F-B333B616D8C7}" srcId="{14482566-5239-4DA0-B071-A97139AEC72D}" destId="{43051690-F640-4F3C-B98B-62AA58E24566}" srcOrd="1" destOrd="0" parTransId="{A022AC03-B979-41A8-943D-10AD0F55729B}" sibTransId="{73FEC676-A0E2-4FDB-9683-990124DB4D24}"/>
    <dgm:cxn modelId="{29BCF463-17B1-4D50-8EF3-479DB6B82600}" type="presOf" srcId="{14482566-5239-4DA0-B071-A97139AEC72D}" destId="{66A7D261-5D48-489C-9B76-EE401A40A9EB}" srcOrd="0" destOrd="0" presId="urn:microsoft.com/office/officeart/2005/8/layout/chevron1"/>
    <dgm:cxn modelId="{3BD0FF48-AB70-454C-8A2F-DA2A533622BF}" type="presOf" srcId="{2FFDB129-CA58-4969-9A48-3121C750E44C}" destId="{A4831384-B41D-487D-916D-293732ADA983}" srcOrd="0" destOrd="0" presId="urn:microsoft.com/office/officeart/2005/8/layout/chevron1"/>
    <dgm:cxn modelId="{445D0D7A-5914-470F-94D5-52462790D074}" srcId="{14482566-5239-4DA0-B071-A97139AEC72D}" destId="{A1ED906C-EAF1-4F3C-85D2-208A20FE2651}" srcOrd="2" destOrd="0" parTransId="{183A9B0C-D350-4097-8977-01C24CAD3B3F}" sibTransId="{2C22FAD3-BC22-43FA-9C78-6AD8BBBC5FC5}"/>
    <dgm:cxn modelId="{277F8CAF-6338-49B0-957A-3DA7F5B9AF8A}" srcId="{14482566-5239-4DA0-B071-A97139AEC72D}" destId="{2FFDB129-CA58-4969-9A48-3121C750E44C}" srcOrd="0" destOrd="0" parTransId="{37961D93-E6E5-488C-A7FE-38466D9C0BC3}" sibTransId="{1C1390D7-1918-458B-BD20-83015D5A0B00}"/>
    <dgm:cxn modelId="{1F6FD6B2-31D0-4743-BFC2-6139F69AE876}" type="presOf" srcId="{A1ED906C-EAF1-4F3C-85D2-208A20FE2651}" destId="{F0F62ED2-070D-4ACC-8514-67F9FEA4A724}" srcOrd="0" destOrd="0" presId="urn:microsoft.com/office/officeart/2005/8/layout/chevron1"/>
    <dgm:cxn modelId="{50A2E1CA-9124-4603-862F-D2FA1408CCA5}" srcId="{14482566-5239-4DA0-B071-A97139AEC72D}" destId="{F524E422-C01C-44F4-90FF-BEBC8EDAB9C6}" srcOrd="3" destOrd="0" parTransId="{4BE57B8A-26BD-49AB-A65E-3CF5892F328E}" sibTransId="{52CED767-E73F-47D4-9AA9-6A001E60DB2E}"/>
    <dgm:cxn modelId="{BAE586D4-9A4B-4649-AC7B-4490DB1D056A}" type="presOf" srcId="{43051690-F640-4F3C-B98B-62AA58E24566}" destId="{01433965-3BB0-4F9F-85FA-6D3AA6D84811}" srcOrd="0" destOrd="0" presId="urn:microsoft.com/office/officeart/2005/8/layout/chevron1"/>
    <dgm:cxn modelId="{78D1B2F0-B195-4D32-BFCD-03DE99834094}" type="presOf" srcId="{F524E422-C01C-44F4-90FF-BEBC8EDAB9C6}" destId="{F76FD4D6-CA27-444B-8E9F-BEC4EEE25A6C}" srcOrd="0" destOrd="0" presId="urn:microsoft.com/office/officeart/2005/8/layout/chevron1"/>
    <dgm:cxn modelId="{0960E964-DB50-4B92-B723-6489A7C777EC}" type="presParOf" srcId="{66A7D261-5D48-489C-9B76-EE401A40A9EB}" destId="{A4831384-B41D-487D-916D-293732ADA983}" srcOrd="0" destOrd="0" presId="urn:microsoft.com/office/officeart/2005/8/layout/chevron1"/>
    <dgm:cxn modelId="{74DD07B7-148E-4493-BE0C-7D913169D0DB}" type="presParOf" srcId="{66A7D261-5D48-489C-9B76-EE401A40A9EB}" destId="{B2BDCC19-7A13-425F-A82B-EF2C7EA91813}" srcOrd="1" destOrd="0" presId="urn:microsoft.com/office/officeart/2005/8/layout/chevron1"/>
    <dgm:cxn modelId="{60CF706C-CF7E-486E-BB38-8780B10426B5}" type="presParOf" srcId="{66A7D261-5D48-489C-9B76-EE401A40A9EB}" destId="{01433965-3BB0-4F9F-85FA-6D3AA6D84811}" srcOrd="2" destOrd="0" presId="urn:microsoft.com/office/officeart/2005/8/layout/chevron1"/>
    <dgm:cxn modelId="{291FE77D-4BBF-4C22-A5CD-3CCE9C291C17}" type="presParOf" srcId="{66A7D261-5D48-489C-9B76-EE401A40A9EB}" destId="{20B39322-3669-4DFC-A39E-3006BAAAA984}" srcOrd="3" destOrd="0" presId="urn:microsoft.com/office/officeart/2005/8/layout/chevron1"/>
    <dgm:cxn modelId="{0085D541-AFB5-40D7-B252-EA9375CDADE7}" type="presParOf" srcId="{66A7D261-5D48-489C-9B76-EE401A40A9EB}" destId="{F0F62ED2-070D-4ACC-8514-67F9FEA4A724}" srcOrd="4" destOrd="0" presId="urn:microsoft.com/office/officeart/2005/8/layout/chevron1"/>
    <dgm:cxn modelId="{CF17B8ED-2FFF-45C9-91C4-24BC12C5CD01}" type="presParOf" srcId="{66A7D261-5D48-489C-9B76-EE401A40A9EB}" destId="{A0467E8A-6485-4760-B6F2-4B68A27C7241}" srcOrd="5" destOrd="0" presId="urn:microsoft.com/office/officeart/2005/8/layout/chevron1"/>
    <dgm:cxn modelId="{3BF76A1D-C0AF-40C7-85F3-C47731F50A72}" type="presParOf" srcId="{66A7D261-5D48-489C-9B76-EE401A40A9EB}" destId="{F76FD4D6-CA27-444B-8E9F-BEC4EEE25A6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62811A-3797-4BAF-9F24-2268A4ED19B9}" type="doc">
      <dgm:prSet loTypeId="urn:microsoft.com/office/officeart/2005/8/layout/chevron1" loCatId="process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40BBAC-E8C3-4032-8169-27EE9ADFE446}">
      <dgm:prSet phldrT="[Text]" custT="1"/>
      <dgm:spPr/>
      <dgm:t>
        <a:bodyPr/>
        <a:lstStyle/>
        <a:p>
          <a:r>
            <a:rPr lang="en-US" sz="2800" baseline="0" dirty="0"/>
            <a:t>Prelim Memo</a:t>
          </a:r>
        </a:p>
        <a:p>
          <a:r>
            <a:rPr lang="en-US" sz="2800" baseline="0" dirty="0"/>
            <a:t>Info Review</a:t>
          </a:r>
        </a:p>
      </dgm:t>
    </dgm:pt>
    <dgm:pt modelId="{2A2B46E5-2199-4845-81E3-871485562574}" type="parTrans" cxnId="{49FDF8A4-1A4B-4F6D-9C41-0369ADF6F314}">
      <dgm:prSet/>
      <dgm:spPr/>
      <dgm:t>
        <a:bodyPr/>
        <a:lstStyle/>
        <a:p>
          <a:endParaRPr lang="en-US"/>
        </a:p>
      </dgm:t>
    </dgm:pt>
    <dgm:pt modelId="{CB48352B-DBB0-4C07-A945-9EA3AF5455B4}" type="sibTrans" cxnId="{49FDF8A4-1A4B-4F6D-9C41-0369ADF6F314}">
      <dgm:prSet/>
      <dgm:spPr/>
      <dgm:t>
        <a:bodyPr/>
        <a:lstStyle/>
        <a:p>
          <a:endParaRPr lang="en-US"/>
        </a:p>
      </dgm:t>
    </dgm:pt>
    <dgm:pt modelId="{2408D708-0676-4AAF-8E5D-B306B8972B19}">
      <dgm:prSet phldrT="[Text]" custT="1"/>
      <dgm:spPr/>
      <dgm:t>
        <a:bodyPr/>
        <a:lstStyle/>
        <a:p>
          <a:r>
            <a:rPr lang="en-US" sz="2900" dirty="0"/>
            <a:t>Arraignment</a:t>
          </a:r>
        </a:p>
      </dgm:t>
    </dgm:pt>
    <dgm:pt modelId="{0EAD54A0-23C5-4989-9F00-CD03D85C2C9E}" type="parTrans" cxnId="{2938AC49-BE2A-4345-B288-8732AB4BB7A8}">
      <dgm:prSet/>
      <dgm:spPr/>
      <dgm:t>
        <a:bodyPr/>
        <a:lstStyle/>
        <a:p>
          <a:endParaRPr lang="en-US"/>
        </a:p>
      </dgm:t>
    </dgm:pt>
    <dgm:pt modelId="{166B1F1E-89E9-43E2-BA1F-F37572427462}" type="sibTrans" cxnId="{2938AC49-BE2A-4345-B288-8732AB4BB7A8}">
      <dgm:prSet/>
      <dgm:spPr/>
      <dgm:t>
        <a:bodyPr/>
        <a:lstStyle/>
        <a:p>
          <a:endParaRPr lang="en-US"/>
        </a:p>
      </dgm:t>
    </dgm:pt>
    <dgm:pt modelId="{71B203E4-84F6-4930-AD32-5B7D9309DCCD}">
      <dgm:prSet phldrT="[Text]" custT="1"/>
      <dgm:spPr/>
      <dgm:t>
        <a:bodyPr/>
        <a:lstStyle/>
        <a:p>
          <a:r>
            <a:rPr lang="en-US" sz="3200" dirty="0"/>
            <a:t>Pre-trial</a:t>
          </a:r>
          <a:r>
            <a:rPr lang="en-US" sz="2900" dirty="0"/>
            <a:t> Conference</a:t>
          </a:r>
        </a:p>
      </dgm:t>
    </dgm:pt>
    <dgm:pt modelId="{0F21A153-2FAB-48B4-9397-001A61ACD181}" type="parTrans" cxnId="{8A82E4D5-C1F8-494A-A05B-EAEB70DABB43}">
      <dgm:prSet/>
      <dgm:spPr/>
      <dgm:t>
        <a:bodyPr/>
        <a:lstStyle/>
        <a:p>
          <a:endParaRPr lang="en-US"/>
        </a:p>
      </dgm:t>
    </dgm:pt>
    <dgm:pt modelId="{0F9703CF-44C3-41C5-99CC-DECE51906F72}" type="sibTrans" cxnId="{8A82E4D5-C1F8-494A-A05B-EAEB70DABB43}">
      <dgm:prSet/>
      <dgm:spPr/>
      <dgm:t>
        <a:bodyPr/>
        <a:lstStyle/>
        <a:p>
          <a:endParaRPr lang="en-US"/>
        </a:p>
      </dgm:t>
    </dgm:pt>
    <dgm:pt modelId="{087958B9-EE70-4AAE-BBA1-CB2C99CD249D}">
      <dgm:prSet custT="1"/>
      <dgm:spPr/>
      <dgm:t>
        <a:bodyPr/>
        <a:lstStyle/>
        <a:p>
          <a:r>
            <a:rPr lang="en-US" sz="3200" dirty="0">
              <a:solidFill>
                <a:srgbClr val="FFFF00"/>
              </a:solidFill>
            </a:rPr>
            <a:t>Jury</a:t>
          </a:r>
          <a:r>
            <a:rPr lang="en-US" sz="2900" dirty="0">
              <a:solidFill>
                <a:srgbClr val="FFFF00"/>
              </a:solidFill>
            </a:rPr>
            <a:t> Trial</a:t>
          </a:r>
        </a:p>
      </dgm:t>
    </dgm:pt>
    <dgm:pt modelId="{80D5693C-9CF4-4CBE-994F-7847644BF9D9}" type="parTrans" cxnId="{0ED5048A-978E-47F8-818C-EE054F280CDA}">
      <dgm:prSet/>
      <dgm:spPr/>
      <dgm:t>
        <a:bodyPr/>
        <a:lstStyle/>
        <a:p>
          <a:endParaRPr lang="en-US"/>
        </a:p>
      </dgm:t>
    </dgm:pt>
    <dgm:pt modelId="{C0EB64F7-CADC-4B33-A678-E637192572C3}" type="sibTrans" cxnId="{0ED5048A-978E-47F8-818C-EE054F280CDA}">
      <dgm:prSet/>
      <dgm:spPr/>
      <dgm:t>
        <a:bodyPr/>
        <a:lstStyle/>
        <a:p>
          <a:endParaRPr lang="en-US"/>
        </a:p>
      </dgm:t>
    </dgm:pt>
    <dgm:pt modelId="{E7522507-EE4D-4AA4-A7D9-2992018CC8ED}" type="pres">
      <dgm:prSet presAssocID="{C562811A-3797-4BAF-9F24-2268A4ED19B9}" presName="Name0" presStyleCnt="0">
        <dgm:presLayoutVars>
          <dgm:dir/>
          <dgm:animLvl val="lvl"/>
          <dgm:resizeHandles val="exact"/>
        </dgm:presLayoutVars>
      </dgm:prSet>
      <dgm:spPr/>
    </dgm:pt>
    <dgm:pt modelId="{200A8AB9-961E-4968-97A3-32C019E9F53B}" type="pres">
      <dgm:prSet presAssocID="{FF40BBAC-E8C3-4032-8169-27EE9ADFE44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EBEDA0-CDEF-4DE5-8254-C6FD0B18F086}" type="pres">
      <dgm:prSet presAssocID="{CB48352B-DBB0-4C07-A945-9EA3AF5455B4}" presName="parTxOnlySpace" presStyleCnt="0"/>
      <dgm:spPr/>
    </dgm:pt>
    <dgm:pt modelId="{2775BCB3-83F4-40BF-A6C8-FEC34F6FB994}" type="pres">
      <dgm:prSet presAssocID="{2408D708-0676-4AAF-8E5D-B306B8972B1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C77FE6F-D6FD-427E-9FE5-9A4E1D9699BF}" type="pres">
      <dgm:prSet presAssocID="{166B1F1E-89E9-43E2-BA1F-F37572427462}" presName="parTxOnlySpace" presStyleCnt="0"/>
      <dgm:spPr/>
    </dgm:pt>
    <dgm:pt modelId="{5B25D8BC-3DB2-4ADE-AA92-846FB1A1774C}" type="pres">
      <dgm:prSet presAssocID="{71B203E4-84F6-4930-AD32-5B7D9309DCC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509EDD-A49A-4F07-B23C-ECFBF150E9D7}" type="pres">
      <dgm:prSet presAssocID="{0F9703CF-44C3-41C5-99CC-DECE51906F72}" presName="parTxOnlySpace" presStyleCnt="0"/>
      <dgm:spPr/>
    </dgm:pt>
    <dgm:pt modelId="{70CE7017-E74F-4E38-8FDC-F746BA2AC280}" type="pres">
      <dgm:prSet presAssocID="{087958B9-EE70-4AAE-BBA1-CB2C99CD249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C82EA15-01F4-4847-83ED-8E5987C16483}" type="presOf" srcId="{FF40BBAC-E8C3-4032-8169-27EE9ADFE446}" destId="{200A8AB9-961E-4968-97A3-32C019E9F53B}" srcOrd="0" destOrd="0" presId="urn:microsoft.com/office/officeart/2005/8/layout/chevron1"/>
    <dgm:cxn modelId="{8FBC1330-B9D7-4A6C-94A8-4549864969C1}" type="presOf" srcId="{087958B9-EE70-4AAE-BBA1-CB2C99CD249D}" destId="{70CE7017-E74F-4E38-8FDC-F746BA2AC280}" srcOrd="0" destOrd="0" presId="urn:microsoft.com/office/officeart/2005/8/layout/chevron1"/>
    <dgm:cxn modelId="{08E4B040-67FA-41CE-A2E2-8AB64D6C957D}" type="presOf" srcId="{2408D708-0676-4AAF-8E5D-B306B8972B19}" destId="{2775BCB3-83F4-40BF-A6C8-FEC34F6FB994}" srcOrd="0" destOrd="0" presId="urn:microsoft.com/office/officeart/2005/8/layout/chevron1"/>
    <dgm:cxn modelId="{2938AC49-BE2A-4345-B288-8732AB4BB7A8}" srcId="{C562811A-3797-4BAF-9F24-2268A4ED19B9}" destId="{2408D708-0676-4AAF-8E5D-B306B8972B19}" srcOrd="1" destOrd="0" parTransId="{0EAD54A0-23C5-4989-9F00-CD03D85C2C9E}" sibTransId="{166B1F1E-89E9-43E2-BA1F-F37572427462}"/>
    <dgm:cxn modelId="{0ED5048A-978E-47F8-818C-EE054F280CDA}" srcId="{C562811A-3797-4BAF-9F24-2268A4ED19B9}" destId="{087958B9-EE70-4AAE-BBA1-CB2C99CD249D}" srcOrd="3" destOrd="0" parTransId="{80D5693C-9CF4-4CBE-994F-7847644BF9D9}" sibTransId="{C0EB64F7-CADC-4B33-A678-E637192572C3}"/>
    <dgm:cxn modelId="{49FDF8A4-1A4B-4F6D-9C41-0369ADF6F314}" srcId="{C562811A-3797-4BAF-9F24-2268A4ED19B9}" destId="{FF40BBAC-E8C3-4032-8169-27EE9ADFE446}" srcOrd="0" destOrd="0" parTransId="{2A2B46E5-2199-4845-81E3-871485562574}" sibTransId="{CB48352B-DBB0-4C07-A945-9EA3AF5455B4}"/>
    <dgm:cxn modelId="{F562D8B9-0D60-466D-B1FF-0F5521C4A318}" type="presOf" srcId="{C562811A-3797-4BAF-9F24-2268A4ED19B9}" destId="{E7522507-EE4D-4AA4-A7D9-2992018CC8ED}" srcOrd="0" destOrd="0" presId="urn:microsoft.com/office/officeart/2005/8/layout/chevron1"/>
    <dgm:cxn modelId="{8A82E4D5-C1F8-494A-A05B-EAEB70DABB43}" srcId="{C562811A-3797-4BAF-9F24-2268A4ED19B9}" destId="{71B203E4-84F6-4930-AD32-5B7D9309DCCD}" srcOrd="2" destOrd="0" parTransId="{0F21A153-2FAB-48B4-9397-001A61ACD181}" sibTransId="{0F9703CF-44C3-41C5-99CC-DECE51906F72}"/>
    <dgm:cxn modelId="{A3B860F9-34E0-49CF-8922-D651565DDA3D}" type="presOf" srcId="{71B203E4-84F6-4930-AD32-5B7D9309DCCD}" destId="{5B25D8BC-3DB2-4ADE-AA92-846FB1A1774C}" srcOrd="0" destOrd="0" presId="urn:microsoft.com/office/officeart/2005/8/layout/chevron1"/>
    <dgm:cxn modelId="{6EE7B9F7-2E86-4801-BDBF-53BABC4305F9}" type="presParOf" srcId="{E7522507-EE4D-4AA4-A7D9-2992018CC8ED}" destId="{200A8AB9-961E-4968-97A3-32C019E9F53B}" srcOrd="0" destOrd="0" presId="urn:microsoft.com/office/officeart/2005/8/layout/chevron1"/>
    <dgm:cxn modelId="{AC2247A2-F9C8-4E84-9482-05EDBF4F9145}" type="presParOf" srcId="{E7522507-EE4D-4AA4-A7D9-2992018CC8ED}" destId="{B9EBEDA0-CDEF-4DE5-8254-C6FD0B18F086}" srcOrd="1" destOrd="0" presId="urn:microsoft.com/office/officeart/2005/8/layout/chevron1"/>
    <dgm:cxn modelId="{CDD66C6B-83CC-41E1-925C-F041A3A8C47D}" type="presParOf" srcId="{E7522507-EE4D-4AA4-A7D9-2992018CC8ED}" destId="{2775BCB3-83F4-40BF-A6C8-FEC34F6FB994}" srcOrd="2" destOrd="0" presId="urn:microsoft.com/office/officeart/2005/8/layout/chevron1"/>
    <dgm:cxn modelId="{B2B02277-8049-4250-96D5-F2E5446BE989}" type="presParOf" srcId="{E7522507-EE4D-4AA4-A7D9-2992018CC8ED}" destId="{6C77FE6F-D6FD-427E-9FE5-9A4E1D9699BF}" srcOrd="3" destOrd="0" presId="urn:microsoft.com/office/officeart/2005/8/layout/chevron1"/>
    <dgm:cxn modelId="{441BB279-3867-4472-9A1D-60A14820B514}" type="presParOf" srcId="{E7522507-EE4D-4AA4-A7D9-2992018CC8ED}" destId="{5B25D8BC-3DB2-4ADE-AA92-846FB1A1774C}" srcOrd="4" destOrd="0" presId="urn:microsoft.com/office/officeart/2005/8/layout/chevron1"/>
    <dgm:cxn modelId="{DFA8001D-6D8B-486E-BDAA-EBC04F325B7E}" type="presParOf" srcId="{E7522507-EE4D-4AA4-A7D9-2992018CC8ED}" destId="{43509EDD-A49A-4F07-B23C-ECFBF150E9D7}" srcOrd="5" destOrd="0" presId="urn:microsoft.com/office/officeart/2005/8/layout/chevron1"/>
    <dgm:cxn modelId="{FD7C10E7-063C-44C6-9BDF-7C60CF88B751}" type="presParOf" srcId="{E7522507-EE4D-4AA4-A7D9-2992018CC8ED}" destId="{70CE7017-E74F-4E38-8FDC-F746BA2AC28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31384-B41D-487D-916D-293732ADA983}">
      <dsp:nvSpPr>
        <dsp:cNvPr id="0" name=""/>
        <dsp:cNvSpPr/>
      </dsp:nvSpPr>
      <dsp:spPr>
        <a:xfrm>
          <a:off x="5831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Complaint</a:t>
          </a:r>
        </a:p>
      </dsp:txBody>
      <dsp:txXfrm>
        <a:off x="684736" y="1149894"/>
        <a:ext cx="2036716" cy="1357810"/>
      </dsp:txXfrm>
    </dsp:sp>
    <dsp:sp modelId="{01433965-3BB0-4F9F-85FA-6D3AA6D84811}">
      <dsp:nvSpPr>
        <dsp:cNvPr id="0" name=""/>
        <dsp:cNvSpPr/>
      </dsp:nvSpPr>
      <dsp:spPr>
        <a:xfrm>
          <a:off x="3060905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Arraignment</a:t>
          </a:r>
        </a:p>
      </dsp:txBody>
      <dsp:txXfrm>
        <a:off x="3739810" y="1149894"/>
        <a:ext cx="2036716" cy="1357810"/>
      </dsp:txXfrm>
    </dsp:sp>
    <dsp:sp modelId="{F0F62ED2-070D-4ACC-8514-67F9FEA4A724}">
      <dsp:nvSpPr>
        <dsp:cNvPr id="0" name=""/>
        <dsp:cNvSpPr/>
      </dsp:nvSpPr>
      <dsp:spPr>
        <a:xfrm>
          <a:off x="6115979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Pre-trial</a:t>
          </a:r>
          <a:r>
            <a:rPr lang="en-US" sz="2800" kern="1200" dirty="0"/>
            <a:t> Conference</a:t>
          </a:r>
        </a:p>
      </dsp:txBody>
      <dsp:txXfrm>
        <a:off x="6794884" y="1149894"/>
        <a:ext cx="2036716" cy="1357810"/>
      </dsp:txXfrm>
    </dsp:sp>
    <dsp:sp modelId="{F76FD4D6-CA27-444B-8E9F-BEC4EEE25A6C}">
      <dsp:nvSpPr>
        <dsp:cNvPr id="0" name=""/>
        <dsp:cNvSpPr/>
      </dsp:nvSpPr>
      <dsp:spPr>
        <a:xfrm>
          <a:off x="9171053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Jury Trial</a:t>
          </a:r>
        </a:p>
      </dsp:txBody>
      <dsp:txXfrm>
        <a:off x="9849958" y="1149894"/>
        <a:ext cx="2036716" cy="1357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31384-B41D-487D-916D-293732ADA983}">
      <dsp:nvSpPr>
        <dsp:cNvPr id="0" name=""/>
        <dsp:cNvSpPr/>
      </dsp:nvSpPr>
      <dsp:spPr>
        <a:xfrm>
          <a:off x="5831" y="425994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Complaint</a:t>
          </a:r>
        </a:p>
      </dsp:txBody>
      <dsp:txXfrm>
        <a:off x="684736" y="425994"/>
        <a:ext cx="2036717" cy="1357810"/>
      </dsp:txXfrm>
    </dsp:sp>
    <dsp:sp modelId="{01433965-3BB0-4F9F-85FA-6D3AA6D84811}">
      <dsp:nvSpPr>
        <dsp:cNvPr id="0" name=""/>
        <dsp:cNvSpPr/>
      </dsp:nvSpPr>
      <dsp:spPr>
        <a:xfrm>
          <a:off x="3060905" y="425994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Arraignment</a:t>
          </a:r>
        </a:p>
      </dsp:txBody>
      <dsp:txXfrm>
        <a:off x="3739810" y="425994"/>
        <a:ext cx="2036717" cy="1357810"/>
      </dsp:txXfrm>
    </dsp:sp>
    <dsp:sp modelId="{F0F62ED2-070D-4ACC-8514-67F9FEA4A724}">
      <dsp:nvSpPr>
        <dsp:cNvPr id="0" name=""/>
        <dsp:cNvSpPr/>
      </dsp:nvSpPr>
      <dsp:spPr>
        <a:xfrm>
          <a:off x="6115980" y="425994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Early </a:t>
          </a:r>
          <a:r>
            <a:rPr lang="en-US" sz="3200" kern="1200" dirty="0"/>
            <a:t>Dispo</a:t>
          </a:r>
          <a:r>
            <a:rPr lang="en-US" sz="2800" kern="1200" dirty="0"/>
            <a:t> </a:t>
          </a:r>
          <a:r>
            <a:rPr lang="en-US" sz="3200" kern="1200" dirty="0"/>
            <a:t>Conference</a:t>
          </a:r>
        </a:p>
      </dsp:txBody>
      <dsp:txXfrm>
        <a:off x="6794885" y="425994"/>
        <a:ext cx="2036717" cy="1357810"/>
      </dsp:txXfrm>
    </dsp:sp>
    <dsp:sp modelId="{F76FD4D6-CA27-444B-8E9F-BEC4EEE25A6C}">
      <dsp:nvSpPr>
        <dsp:cNvPr id="0" name=""/>
        <dsp:cNvSpPr/>
      </dsp:nvSpPr>
      <dsp:spPr>
        <a:xfrm>
          <a:off x="9176885" y="411017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Preliminary Hearing</a:t>
          </a:r>
        </a:p>
      </dsp:txBody>
      <dsp:txXfrm>
        <a:off x="9855790" y="411017"/>
        <a:ext cx="2036717" cy="1357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A8AB9-961E-4968-97A3-32C019E9F53B}">
      <dsp:nvSpPr>
        <dsp:cNvPr id="0" name=""/>
        <dsp:cNvSpPr/>
      </dsp:nvSpPr>
      <dsp:spPr>
        <a:xfrm>
          <a:off x="5831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/>
            <a:t>Prelim Memo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/>
            <a:t>Info Review</a:t>
          </a:r>
        </a:p>
      </dsp:txBody>
      <dsp:txXfrm>
        <a:off x="684736" y="474800"/>
        <a:ext cx="2036716" cy="1357810"/>
      </dsp:txXfrm>
    </dsp:sp>
    <dsp:sp modelId="{2775BCB3-83F4-40BF-A6C8-FEC34F6FB994}">
      <dsp:nvSpPr>
        <dsp:cNvPr id="0" name=""/>
        <dsp:cNvSpPr/>
      </dsp:nvSpPr>
      <dsp:spPr>
        <a:xfrm>
          <a:off x="3060905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Arraignment</a:t>
          </a:r>
        </a:p>
      </dsp:txBody>
      <dsp:txXfrm>
        <a:off x="3739810" y="474800"/>
        <a:ext cx="2036716" cy="1357810"/>
      </dsp:txXfrm>
    </dsp:sp>
    <dsp:sp modelId="{5B25D8BC-3DB2-4ADE-AA92-846FB1A1774C}">
      <dsp:nvSpPr>
        <dsp:cNvPr id="0" name=""/>
        <dsp:cNvSpPr/>
      </dsp:nvSpPr>
      <dsp:spPr>
        <a:xfrm>
          <a:off x="6115979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Pre-trial</a:t>
          </a:r>
          <a:r>
            <a:rPr lang="en-US" sz="2900" kern="1200" dirty="0"/>
            <a:t> Conference</a:t>
          </a:r>
        </a:p>
      </dsp:txBody>
      <dsp:txXfrm>
        <a:off x="6794884" y="474800"/>
        <a:ext cx="2036716" cy="1357810"/>
      </dsp:txXfrm>
    </dsp:sp>
    <dsp:sp modelId="{70CE7017-E74F-4E38-8FDC-F746BA2AC280}">
      <dsp:nvSpPr>
        <dsp:cNvPr id="0" name=""/>
        <dsp:cNvSpPr/>
      </dsp:nvSpPr>
      <dsp:spPr>
        <a:xfrm>
          <a:off x="9171053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Jury</a:t>
          </a:r>
          <a:r>
            <a:rPr lang="en-US" sz="2900" kern="1200" dirty="0"/>
            <a:t> Trial</a:t>
          </a:r>
        </a:p>
      </dsp:txBody>
      <dsp:txXfrm>
        <a:off x="9849958" y="474800"/>
        <a:ext cx="2036716" cy="13578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31384-B41D-487D-916D-293732ADA983}">
      <dsp:nvSpPr>
        <dsp:cNvPr id="0" name=""/>
        <dsp:cNvSpPr/>
      </dsp:nvSpPr>
      <dsp:spPr>
        <a:xfrm>
          <a:off x="5831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Complaint</a:t>
          </a:r>
        </a:p>
      </dsp:txBody>
      <dsp:txXfrm>
        <a:off x="684736" y="1149894"/>
        <a:ext cx="2036716" cy="1357810"/>
      </dsp:txXfrm>
    </dsp:sp>
    <dsp:sp modelId="{01433965-3BB0-4F9F-85FA-6D3AA6D84811}">
      <dsp:nvSpPr>
        <dsp:cNvPr id="0" name=""/>
        <dsp:cNvSpPr/>
      </dsp:nvSpPr>
      <dsp:spPr>
        <a:xfrm>
          <a:off x="3060905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FFFF00"/>
              </a:solidFill>
            </a:rPr>
            <a:t>Arraignment</a:t>
          </a:r>
        </a:p>
      </dsp:txBody>
      <dsp:txXfrm>
        <a:off x="3739810" y="1149894"/>
        <a:ext cx="2036716" cy="1357810"/>
      </dsp:txXfrm>
    </dsp:sp>
    <dsp:sp modelId="{F0F62ED2-070D-4ACC-8514-67F9FEA4A724}">
      <dsp:nvSpPr>
        <dsp:cNvPr id="0" name=""/>
        <dsp:cNvSpPr/>
      </dsp:nvSpPr>
      <dsp:spPr>
        <a:xfrm>
          <a:off x="6115979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Pre-trial</a:t>
          </a:r>
          <a:r>
            <a:rPr lang="en-US" sz="2800" kern="1200" dirty="0"/>
            <a:t> Conference</a:t>
          </a:r>
        </a:p>
      </dsp:txBody>
      <dsp:txXfrm>
        <a:off x="6794884" y="1149894"/>
        <a:ext cx="2036716" cy="1357810"/>
      </dsp:txXfrm>
    </dsp:sp>
    <dsp:sp modelId="{F76FD4D6-CA27-444B-8E9F-BEC4EEE25A6C}">
      <dsp:nvSpPr>
        <dsp:cNvPr id="0" name=""/>
        <dsp:cNvSpPr/>
      </dsp:nvSpPr>
      <dsp:spPr>
        <a:xfrm>
          <a:off x="9171053" y="1149894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Jury Trial</a:t>
          </a:r>
        </a:p>
      </dsp:txBody>
      <dsp:txXfrm>
        <a:off x="9849958" y="1149894"/>
        <a:ext cx="2036716" cy="13578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31384-B41D-487D-916D-293732ADA983}">
      <dsp:nvSpPr>
        <dsp:cNvPr id="0" name=""/>
        <dsp:cNvSpPr/>
      </dsp:nvSpPr>
      <dsp:spPr>
        <a:xfrm>
          <a:off x="5831" y="425994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Complaint</a:t>
          </a:r>
        </a:p>
      </dsp:txBody>
      <dsp:txXfrm>
        <a:off x="684736" y="425994"/>
        <a:ext cx="2036717" cy="1357810"/>
      </dsp:txXfrm>
    </dsp:sp>
    <dsp:sp modelId="{01433965-3BB0-4F9F-85FA-6D3AA6D84811}">
      <dsp:nvSpPr>
        <dsp:cNvPr id="0" name=""/>
        <dsp:cNvSpPr/>
      </dsp:nvSpPr>
      <dsp:spPr>
        <a:xfrm>
          <a:off x="3060905" y="425994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Arraignment</a:t>
          </a:r>
        </a:p>
      </dsp:txBody>
      <dsp:txXfrm>
        <a:off x="3739810" y="425994"/>
        <a:ext cx="2036717" cy="1357810"/>
      </dsp:txXfrm>
    </dsp:sp>
    <dsp:sp modelId="{F0F62ED2-070D-4ACC-8514-67F9FEA4A724}">
      <dsp:nvSpPr>
        <dsp:cNvPr id="0" name=""/>
        <dsp:cNvSpPr/>
      </dsp:nvSpPr>
      <dsp:spPr>
        <a:xfrm>
          <a:off x="6115980" y="425994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Early </a:t>
          </a:r>
          <a:r>
            <a:rPr lang="en-US" sz="3200" kern="1200" dirty="0"/>
            <a:t>Dispo</a:t>
          </a:r>
          <a:r>
            <a:rPr lang="en-US" sz="2800" kern="1200" dirty="0"/>
            <a:t> </a:t>
          </a:r>
          <a:r>
            <a:rPr lang="en-US" sz="3200" kern="1200" dirty="0"/>
            <a:t>Conference</a:t>
          </a:r>
        </a:p>
      </dsp:txBody>
      <dsp:txXfrm>
        <a:off x="6794885" y="425994"/>
        <a:ext cx="2036717" cy="1357810"/>
      </dsp:txXfrm>
    </dsp:sp>
    <dsp:sp modelId="{F76FD4D6-CA27-444B-8E9F-BEC4EEE25A6C}">
      <dsp:nvSpPr>
        <dsp:cNvPr id="0" name=""/>
        <dsp:cNvSpPr/>
      </dsp:nvSpPr>
      <dsp:spPr>
        <a:xfrm>
          <a:off x="9176885" y="411017"/>
          <a:ext cx="3394527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00"/>
              </a:solidFill>
            </a:rPr>
            <a:t>Preliminary Hearing</a:t>
          </a:r>
        </a:p>
      </dsp:txBody>
      <dsp:txXfrm>
        <a:off x="9855790" y="411017"/>
        <a:ext cx="2036717" cy="13578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A8AB9-961E-4968-97A3-32C019E9F53B}">
      <dsp:nvSpPr>
        <dsp:cNvPr id="0" name=""/>
        <dsp:cNvSpPr/>
      </dsp:nvSpPr>
      <dsp:spPr>
        <a:xfrm>
          <a:off x="5831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/>
            <a:t>Prelim Memo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/>
            <a:t>Info Review</a:t>
          </a:r>
        </a:p>
      </dsp:txBody>
      <dsp:txXfrm>
        <a:off x="684736" y="474800"/>
        <a:ext cx="2036716" cy="1357810"/>
      </dsp:txXfrm>
    </dsp:sp>
    <dsp:sp modelId="{2775BCB3-83F4-40BF-A6C8-FEC34F6FB994}">
      <dsp:nvSpPr>
        <dsp:cNvPr id="0" name=""/>
        <dsp:cNvSpPr/>
      </dsp:nvSpPr>
      <dsp:spPr>
        <a:xfrm>
          <a:off x="3060905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Arraignment</a:t>
          </a:r>
        </a:p>
      </dsp:txBody>
      <dsp:txXfrm>
        <a:off x="3739810" y="474800"/>
        <a:ext cx="2036716" cy="1357810"/>
      </dsp:txXfrm>
    </dsp:sp>
    <dsp:sp modelId="{5B25D8BC-3DB2-4ADE-AA92-846FB1A1774C}">
      <dsp:nvSpPr>
        <dsp:cNvPr id="0" name=""/>
        <dsp:cNvSpPr/>
      </dsp:nvSpPr>
      <dsp:spPr>
        <a:xfrm>
          <a:off x="6115979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Pre-trial</a:t>
          </a:r>
          <a:r>
            <a:rPr lang="en-US" sz="2900" kern="1200" dirty="0"/>
            <a:t> Conference</a:t>
          </a:r>
        </a:p>
      </dsp:txBody>
      <dsp:txXfrm>
        <a:off x="6794884" y="474800"/>
        <a:ext cx="2036716" cy="1357810"/>
      </dsp:txXfrm>
    </dsp:sp>
    <dsp:sp modelId="{70CE7017-E74F-4E38-8FDC-F746BA2AC280}">
      <dsp:nvSpPr>
        <dsp:cNvPr id="0" name=""/>
        <dsp:cNvSpPr/>
      </dsp:nvSpPr>
      <dsp:spPr>
        <a:xfrm>
          <a:off x="9171053" y="474800"/>
          <a:ext cx="3394526" cy="13578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00"/>
              </a:solidFill>
            </a:rPr>
            <a:t>Jury</a:t>
          </a:r>
          <a:r>
            <a:rPr lang="en-US" sz="2900" kern="1200" dirty="0">
              <a:solidFill>
                <a:srgbClr val="FFFF00"/>
              </a:solidFill>
            </a:rPr>
            <a:t> Trial</a:t>
          </a:r>
        </a:p>
      </dsp:txBody>
      <dsp:txXfrm>
        <a:off x="9849958" y="474800"/>
        <a:ext cx="2036716" cy="1357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10/3/2019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10/3/2019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5A32F09-812E-410D-97CD-4F6A2284F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89B762-3FCD-49EF-B3DF-67553EBA2CCD}" type="slidenum">
              <a:rPr lang="en-US" altLang="en-US" sz="1200" b="0" i="0" smtClean="0"/>
              <a:pPr/>
              <a:t>20</a:t>
            </a:fld>
            <a:endParaRPr lang="en-US" altLang="en-US" sz="1200" b="0" i="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670B812-C29B-47AD-A203-6CC9B7B89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71536AB-0460-42E4-BD82-0FD8EFCE7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10/3/2019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10/3/2019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1.sv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1.sv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 txBox="1">
            <a:spLocks/>
          </p:cNvSpPr>
          <p:nvPr/>
        </p:nvSpPr>
        <p:spPr>
          <a:xfrm>
            <a:off x="9828212" y="5943600"/>
            <a:ext cx="2686914" cy="908222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898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73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48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227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7973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20" indent="-23160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2400" dirty="0">
                <a:latin typeface="Agency FB" panose="020B0503020202020204" pitchFamily="34" charset="0"/>
              </a:rPr>
              <a:t>Chuck Hughes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2400" dirty="0">
                <a:latin typeface="Agency FB" panose="020B0503020202020204" pitchFamily="34" charset="0"/>
              </a:rPr>
              <a:t>October 8, 2019</a:t>
            </a:r>
          </a:p>
        </p:txBody>
      </p:sp>
      <p:sp>
        <p:nvSpPr>
          <p:cNvPr id="15" name="Title 14"/>
          <p:cNvSpPr>
            <a:spLocks noGrp="1"/>
          </p:cNvSpPr>
          <p:nvPr>
            <p:ph type="ctrTitle" idx="4294967295"/>
          </p:nvPr>
        </p:nvSpPr>
        <p:spPr>
          <a:xfrm>
            <a:off x="989012" y="151701"/>
            <a:ext cx="8736013" cy="1358900"/>
          </a:xfrm>
        </p:spPr>
        <p:txBody>
          <a:bodyPr>
            <a:normAutofit/>
          </a:bodyPr>
          <a:lstStyle/>
          <a:p>
            <a:r>
              <a:rPr lang="en-US" sz="5400" dirty="0"/>
              <a:t>Basics of Criminal Procedure</a:t>
            </a:r>
          </a:p>
        </p:txBody>
      </p:sp>
      <p:sp>
        <p:nvSpPr>
          <p:cNvPr id="16" name="Subtitle 15"/>
          <p:cNvSpPr>
            <a:spLocks noGrp="1"/>
          </p:cNvSpPr>
          <p:nvPr>
            <p:ph type="subTitle" idx="4294967295"/>
          </p:nvPr>
        </p:nvSpPr>
        <p:spPr>
          <a:xfrm>
            <a:off x="1370012" y="1595367"/>
            <a:ext cx="8736013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/>
                </a:solidFill>
              </a:rPr>
              <a:t>For Prosecutors</a:t>
            </a:r>
          </a:p>
        </p:txBody>
      </p:sp>
      <p:pic>
        <p:nvPicPr>
          <p:cNvPr id="6" name="Picture 5" descr="A kitchen filled with lots of furniture&#10;&#10;Description automatically generated">
            <a:extLst>
              <a:ext uri="{FF2B5EF4-FFF2-40B4-BE49-F238E27FC236}">
                <a16:creationId xmlns:a16="http://schemas.microsoft.com/office/drawing/2014/main" id="{415952DE-5ED4-4788-B850-55B84968E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46" y="2159639"/>
            <a:ext cx="4925847" cy="3699195"/>
          </a:xfrm>
          <a:prstGeom prst="rect">
            <a:avLst/>
          </a:prstGeom>
        </p:spPr>
      </p:pic>
      <p:pic>
        <p:nvPicPr>
          <p:cNvPr id="21" name="Picture 20" descr="A picture containing indoor, table, floor, wall&#10;&#10;Description automatically generated">
            <a:extLst>
              <a:ext uri="{FF2B5EF4-FFF2-40B4-BE49-F238E27FC236}">
                <a16:creationId xmlns:a16="http://schemas.microsoft.com/office/drawing/2014/main" id="{646FAA78-CAF8-4848-90E0-589981562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3438331"/>
            <a:ext cx="3540658" cy="23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31EB6D6-B10B-457C-B5E5-58E0428E1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231336"/>
              </p:ext>
            </p:extLst>
          </p:nvPr>
        </p:nvGraphicFramePr>
        <p:xfrm>
          <a:off x="0" y="1600200"/>
          <a:ext cx="12571412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1141412" y="838200"/>
            <a:ext cx="7218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Misdemeanor Case Flow</a:t>
            </a:r>
          </a:p>
        </p:txBody>
      </p:sp>
    </p:spTree>
    <p:extLst>
      <p:ext uri="{BB962C8B-B14F-4D97-AF65-F5344CB8AC3E}">
        <p14:creationId xmlns:p14="http://schemas.microsoft.com/office/powerpoint/2010/main" val="123258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red shirt&#10;&#10;Description automatically generated">
            <a:extLst>
              <a:ext uri="{FF2B5EF4-FFF2-40B4-BE49-F238E27FC236}">
                <a16:creationId xmlns:a16="http://schemas.microsoft.com/office/drawing/2014/main" id="{AE92B4A5-3487-46C2-88B2-EB26DF848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" y="304800"/>
            <a:ext cx="5257800" cy="3938274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63549BF-5636-453E-A474-BAF575371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5" y="2592024"/>
            <a:ext cx="6635690" cy="3732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13D912-D425-4481-BE9D-752A7558737A}"/>
              </a:ext>
            </a:extLst>
          </p:cNvPr>
          <p:cNvSpPr txBox="1"/>
          <p:nvPr/>
        </p:nvSpPr>
        <p:spPr>
          <a:xfrm>
            <a:off x="6094412" y="1371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Robbery</a:t>
            </a:r>
          </a:p>
        </p:txBody>
      </p:sp>
    </p:spTree>
    <p:extLst>
      <p:ext uri="{BB962C8B-B14F-4D97-AF65-F5344CB8AC3E}">
        <p14:creationId xmlns:p14="http://schemas.microsoft.com/office/powerpoint/2010/main" val="38714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31EB6D6-B10B-457C-B5E5-58E0428E1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577141"/>
              </p:ext>
            </p:extLst>
          </p:nvPr>
        </p:nvGraphicFramePr>
        <p:xfrm>
          <a:off x="-1" y="1600200"/>
          <a:ext cx="12571413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1217612" y="656654"/>
            <a:ext cx="5089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Felony Case Flow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81CBEE-068C-4C99-8CE5-09F472172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931961"/>
              </p:ext>
            </p:extLst>
          </p:nvPr>
        </p:nvGraphicFramePr>
        <p:xfrm>
          <a:off x="0" y="3915705"/>
          <a:ext cx="12571412" cy="230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Graphic 6" descr="Line arrow Horizontal U turn">
            <a:extLst>
              <a:ext uri="{FF2B5EF4-FFF2-40B4-BE49-F238E27FC236}">
                <a16:creationId xmlns:a16="http://schemas.microsoft.com/office/drawing/2014/main" id="{A341D8F5-0A24-4986-8C93-0956711540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23612" y="2781300"/>
            <a:ext cx="914400" cy="2307412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825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Jail">
            <a:extLst>
              <a:ext uri="{FF2B5EF4-FFF2-40B4-BE49-F238E27FC236}">
                <a16:creationId xmlns:a16="http://schemas.microsoft.com/office/drawing/2014/main" id="{6BE2D59F-726C-4A08-BB24-FF360A0C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412" y="1676401"/>
            <a:ext cx="3200402" cy="3200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065212" y="542606"/>
            <a:ext cx="7016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Felony or Misdemeanor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827212" y="4719191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Up to one year = misdemeanor</a:t>
            </a:r>
          </a:p>
          <a:p>
            <a:r>
              <a:rPr lang="en-US" sz="4400" dirty="0"/>
              <a:t>More than one year = felony</a:t>
            </a:r>
          </a:p>
        </p:txBody>
      </p:sp>
      <p:pic>
        <p:nvPicPr>
          <p:cNvPr id="9" name="Graphic 8" descr="Stopwatch">
            <a:extLst>
              <a:ext uri="{FF2B5EF4-FFF2-40B4-BE49-F238E27FC236}">
                <a16:creationId xmlns:a16="http://schemas.microsoft.com/office/drawing/2014/main" id="{85FF27F8-3171-4844-926A-1882FA09D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9158" y="210408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444541" y="553656"/>
            <a:ext cx="567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Felony Punishment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522412" y="1752600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Straight Felony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Prison eligible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County jail (Local prison)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1170(h)(2)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Split sentence</a:t>
            </a:r>
          </a:p>
          <a:p>
            <a:endParaRPr lang="en-US" sz="4400" dirty="0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656CE716-1FA1-4C57-A417-4D27F8EB5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3830092"/>
            <a:ext cx="4038600" cy="2694504"/>
          </a:xfrm>
          <a:prstGeom prst="rect">
            <a:avLst/>
          </a:prstGeom>
        </p:spPr>
      </p:pic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3BD0526F-6FDC-4378-89F8-F17663A2C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129955"/>
            <a:ext cx="4572000" cy="30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444541" y="553656"/>
            <a:ext cx="567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Felony Punishment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27112" y="1918663"/>
            <a:ext cx="101345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Wobbler – </a:t>
            </a:r>
            <a:r>
              <a:rPr lang="en-US" sz="4400" dirty="0" err="1">
                <a:solidFill>
                  <a:srgbClr val="FFFF00"/>
                </a:solidFill>
              </a:rPr>
              <a:t>Misd</a:t>
            </a:r>
            <a:r>
              <a:rPr lang="en-US" sz="4400" dirty="0">
                <a:solidFill>
                  <a:srgbClr val="FFFF00"/>
                </a:solidFill>
              </a:rPr>
              <a:t> or Felony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DA filing discretion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Judicial discretion - PC 17(b)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00"/>
                </a:solidFill>
              </a:rPr>
              <a:t>Wobblerette</a:t>
            </a:r>
            <a:r>
              <a:rPr lang="en-US" sz="4400" dirty="0">
                <a:solidFill>
                  <a:srgbClr val="FFFF00"/>
                </a:solidFill>
              </a:rPr>
              <a:t> – </a:t>
            </a:r>
            <a:r>
              <a:rPr lang="en-US" sz="4400" dirty="0" err="1">
                <a:solidFill>
                  <a:srgbClr val="FFFF00"/>
                </a:solidFill>
              </a:rPr>
              <a:t>Misd</a:t>
            </a:r>
            <a:r>
              <a:rPr lang="en-US" sz="4400" dirty="0">
                <a:solidFill>
                  <a:srgbClr val="FFFF00"/>
                </a:solidFill>
              </a:rPr>
              <a:t> or Infraction</a:t>
            </a:r>
          </a:p>
          <a:p>
            <a:endParaRPr lang="en-US" sz="4400" dirty="0"/>
          </a:p>
        </p:txBody>
      </p:sp>
      <p:pic>
        <p:nvPicPr>
          <p:cNvPr id="3" name="Picture 2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06117EDD-48A7-4A41-87DC-AFDEBCD78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37" y="676886"/>
            <a:ext cx="4506275" cy="25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135917" y="685800"/>
            <a:ext cx="33405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Probation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27112" y="1918663"/>
            <a:ext cx="105537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Alternative to custody-only sentencing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Deft must agree to supervision &amp; terms</a:t>
            </a:r>
          </a:p>
          <a:p>
            <a:pPr marL="1790487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Custody</a:t>
            </a:r>
          </a:p>
          <a:p>
            <a:pPr marL="1790487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Violate no law</a:t>
            </a:r>
          </a:p>
          <a:p>
            <a:pPr marL="1790487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Search / test</a:t>
            </a:r>
          </a:p>
          <a:p>
            <a:pPr marL="1790487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Restitution</a:t>
            </a:r>
          </a:p>
          <a:p>
            <a:pPr marL="1790487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Others</a:t>
            </a:r>
          </a:p>
          <a:p>
            <a:pPr marL="1790487" lvl="2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1180993" lvl="1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895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31EB6D6-B10B-457C-B5E5-58E0428E1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069876"/>
              </p:ext>
            </p:extLst>
          </p:nvPr>
        </p:nvGraphicFramePr>
        <p:xfrm>
          <a:off x="0" y="1134319"/>
          <a:ext cx="12571412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1141412" y="838200"/>
            <a:ext cx="7218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Misdemeanor Case 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1098A-93FC-43DB-99D7-3E96361F8DF7}"/>
              </a:ext>
            </a:extLst>
          </p:cNvPr>
          <p:cNvSpPr txBox="1"/>
          <p:nvPr/>
        </p:nvSpPr>
        <p:spPr>
          <a:xfrm>
            <a:off x="1903412" y="3810000"/>
            <a:ext cx="721889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Timeliness – 48 </a:t>
            </a:r>
            <a:r>
              <a:rPr lang="en-US" sz="3600" dirty="0" err="1">
                <a:solidFill>
                  <a:srgbClr val="FFFF00"/>
                </a:solidFill>
              </a:rPr>
              <a:t>hr</a:t>
            </a:r>
            <a:r>
              <a:rPr lang="en-US" sz="3600" dirty="0">
                <a:solidFill>
                  <a:srgbClr val="FFFF00"/>
                </a:solidFill>
              </a:rPr>
              <a:t> rule (PC 825)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Bail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Right to Counsel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Deft presence in court (PC 977)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43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6740A-19F3-4EFD-A59B-973A27595FFE}"/>
              </a:ext>
            </a:extLst>
          </p:cNvPr>
          <p:cNvSpPr/>
          <p:nvPr/>
        </p:nvSpPr>
        <p:spPr>
          <a:xfrm>
            <a:off x="989012" y="685800"/>
            <a:ext cx="403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</a:rPr>
              <a:t>Discovery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7AAF0-B506-41EA-AC00-C8F0FCF6B203}"/>
              </a:ext>
            </a:extLst>
          </p:cNvPr>
          <p:cNvSpPr txBox="1"/>
          <p:nvPr/>
        </p:nvSpPr>
        <p:spPr>
          <a:xfrm>
            <a:off x="1446212" y="21336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PC 1054 </a:t>
            </a:r>
            <a:r>
              <a:rPr lang="en-US" sz="3600" i="1" dirty="0">
                <a:solidFill>
                  <a:schemeClr val="accent1"/>
                </a:solidFill>
              </a:rPr>
              <a:t>et seq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Names/addresses – intended wits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accent1"/>
                </a:solidFill>
              </a:rPr>
              <a:t>Stmts</a:t>
            </a:r>
            <a:r>
              <a:rPr lang="en-US" sz="3600" dirty="0">
                <a:solidFill>
                  <a:schemeClr val="accent1"/>
                </a:solidFill>
              </a:rPr>
              <a:t> of all </a:t>
            </a:r>
            <a:r>
              <a:rPr lang="en-US" sz="3600" dirty="0" err="1">
                <a:solidFill>
                  <a:schemeClr val="accent1"/>
                </a:solidFill>
              </a:rPr>
              <a:t>Defts</a:t>
            </a:r>
            <a:endParaRPr lang="en-US" sz="3600" dirty="0">
              <a:solidFill>
                <a:schemeClr val="accent1"/>
              </a:solidFill>
            </a:endParaRP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All relevant real evidence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accent1"/>
                </a:solidFill>
              </a:rPr>
              <a:t>Fel</a:t>
            </a:r>
            <a:r>
              <a:rPr lang="en-US" sz="3600" dirty="0">
                <a:solidFill>
                  <a:schemeClr val="accent1"/>
                </a:solidFill>
              </a:rPr>
              <a:t> convictions of any material wits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u="sng" dirty="0">
                <a:solidFill>
                  <a:schemeClr val="accent1"/>
                </a:solidFill>
              </a:rPr>
              <a:t>Exculpatory evidence</a:t>
            </a:r>
            <a:endParaRPr lang="en-US" sz="3600" dirty="0">
              <a:solidFill>
                <a:schemeClr val="accent1"/>
              </a:solidFill>
            </a:endParaRP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Written/recorded </a:t>
            </a:r>
            <a:r>
              <a:rPr lang="en-US" sz="3600" dirty="0" err="1">
                <a:solidFill>
                  <a:schemeClr val="accent1"/>
                </a:solidFill>
              </a:rPr>
              <a:t>stmts</a:t>
            </a:r>
            <a:r>
              <a:rPr lang="en-US" sz="3600" dirty="0">
                <a:solidFill>
                  <a:schemeClr val="accent1"/>
                </a:solidFill>
              </a:rPr>
              <a:t>, </a:t>
            </a:r>
            <a:r>
              <a:rPr lang="en-US" sz="3600" dirty="0" err="1">
                <a:solidFill>
                  <a:schemeClr val="accent1"/>
                </a:solidFill>
              </a:rPr>
              <a:t>rpts</a:t>
            </a:r>
            <a:r>
              <a:rPr lang="en-US" sz="3600" dirty="0">
                <a:solidFill>
                  <a:schemeClr val="accent1"/>
                </a:solidFill>
              </a:rPr>
              <a:t>, experts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49B6A5B-782F-4428-8770-7B3A35F97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60973"/>
            <a:ext cx="3200400" cy="25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6740A-19F3-4EFD-A59B-973A27595FFE}"/>
              </a:ext>
            </a:extLst>
          </p:cNvPr>
          <p:cNvSpPr/>
          <p:nvPr/>
        </p:nvSpPr>
        <p:spPr>
          <a:xfrm>
            <a:off x="608012" y="267037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Brady Evidence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89EC38F-69B5-4594-BAE1-F110BAC4D5D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1545205"/>
            <a:ext cx="7329488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red shirt&#10;&#10;Description automatically generated">
            <a:extLst>
              <a:ext uri="{FF2B5EF4-FFF2-40B4-BE49-F238E27FC236}">
                <a16:creationId xmlns:a16="http://schemas.microsoft.com/office/drawing/2014/main" id="{AE92B4A5-3487-46C2-88B2-EB26DF848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" y="304800"/>
            <a:ext cx="5257800" cy="3938274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63549BF-5636-453E-A474-BAF575371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62" y="2133600"/>
            <a:ext cx="6635690" cy="3732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1265F-1922-4600-A548-0DBFC81907FB}"/>
              </a:ext>
            </a:extLst>
          </p:cNvPr>
          <p:cNvSpPr txBox="1"/>
          <p:nvPr/>
        </p:nvSpPr>
        <p:spPr>
          <a:xfrm>
            <a:off x="608012" y="424929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John </a:t>
            </a:r>
            <a:r>
              <a:rPr lang="en-US" sz="3200" dirty="0" err="1"/>
              <a:t>Badtemper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37E36-F691-4C9E-B11D-25E33B1D0684}"/>
              </a:ext>
            </a:extLst>
          </p:cNvPr>
          <p:cNvSpPr txBox="1"/>
          <p:nvPr/>
        </p:nvSpPr>
        <p:spPr>
          <a:xfrm>
            <a:off x="8228012" y="5866176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Lorie </a:t>
            </a:r>
            <a:r>
              <a:rPr lang="en-US" sz="3200" dirty="0" err="1"/>
              <a:t>Methuser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88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4_warren">
            <a:extLst>
              <a:ext uri="{FF2B5EF4-FFF2-40B4-BE49-F238E27FC236}">
                <a16:creationId xmlns:a16="http://schemas.microsoft.com/office/drawing/2014/main" id="{0CA8387F-09D7-4C85-A26E-FE18725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2" y="2438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064_black">
            <a:extLst>
              <a:ext uri="{FF2B5EF4-FFF2-40B4-BE49-F238E27FC236}">
                <a16:creationId xmlns:a16="http://schemas.microsoft.com/office/drawing/2014/main" id="{2971C1D2-DD58-40EF-8DCF-013ECBC7D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3048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067_douglas">
            <a:extLst>
              <a:ext uri="{FF2B5EF4-FFF2-40B4-BE49-F238E27FC236}">
                <a16:creationId xmlns:a16="http://schemas.microsoft.com/office/drawing/2014/main" id="{066C5997-A310-4A3F-962D-F8366616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2" y="304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073_clark">
            <a:extLst>
              <a:ext uri="{FF2B5EF4-FFF2-40B4-BE49-F238E27FC236}">
                <a16:creationId xmlns:a16="http://schemas.microsoft.com/office/drawing/2014/main" id="{8806BE2D-8F15-4B2B-9935-083FDF31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2438400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075_harlan">
            <a:extLst>
              <a:ext uri="{FF2B5EF4-FFF2-40B4-BE49-F238E27FC236}">
                <a16:creationId xmlns:a16="http://schemas.microsoft.com/office/drawing/2014/main" id="{29AE87DC-7145-4D9D-8960-2A6CA1AF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304800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079_white">
            <a:extLst>
              <a:ext uri="{FF2B5EF4-FFF2-40B4-BE49-F238E27FC236}">
                <a16:creationId xmlns:a16="http://schemas.microsoft.com/office/drawing/2014/main" id="{9F36A73F-45BC-441E-BA2E-6BB63037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4572000"/>
            <a:ext cx="1981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080_goldburg">
            <a:extLst>
              <a:ext uri="{FF2B5EF4-FFF2-40B4-BE49-F238E27FC236}">
                <a16:creationId xmlns:a16="http://schemas.microsoft.com/office/drawing/2014/main" id="{11029376-CB54-4894-8A78-C9191972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24384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078_stewart">
            <a:extLst>
              <a:ext uri="{FF2B5EF4-FFF2-40B4-BE49-F238E27FC236}">
                <a16:creationId xmlns:a16="http://schemas.microsoft.com/office/drawing/2014/main" id="{76D23EFF-9FED-4749-9DAE-C2A0CC39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4572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076_brennan">
            <a:extLst>
              <a:ext uri="{FF2B5EF4-FFF2-40B4-BE49-F238E27FC236}">
                <a16:creationId xmlns:a16="http://schemas.microsoft.com/office/drawing/2014/main" id="{ED009B58-F4DF-4635-A5A3-D086703D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2" y="4572000"/>
            <a:ext cx="2057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79211" name="Text Box 11">
            <a:extLst>
              <a:ext uri="{FF2B5EF4-FFF2-40B4-BE49-F238E27FC236}">
                <a16:creationId xmlns:a16="http://schemas.microsoft.com/office/drawing/2014/main" id="{D77C5B46-F212-41B6-93E2-410B4C9739B9}"/>
              </a:ext>
            </a:extLst>
          </p:cNvPr>
          <p:cNvSpPr txBox="1">
            <a:spLocks noChangeArrowheads="1"/>
          </p:cNvSpPr>
          <p:nvPr/>
        </p:nvSpPr>
        <p:spPr bwMode="ltGray">
          <a:xfrm rot="21218633">
            <a:off x="4110037" y="3425826"/>
            <a:ext cx="3962400" cy="12604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Brady v. Maryland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(1963) 373 U.S. 83</a:t>
            </a:r>
          </a:p>
          <a:p>
            <a:pPr eaLnBrk="1" hangingPunct="1">
              <a:defRPr/>
            </a:pPr>
            <a:endParaRPr lang="en-US" sz="2000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68A983-4B6C-4428-9E1F-D1BDD6E1B303}"/>
              </a:ext>
            </a:extLst>
          </p:cNvPr>
          <p:cNvSpPr/>
          <p:nvPr/>
        </p:nvSpPr>
        <p:spPr>
          <a:xfrm>
            <a:off x="2437606" y="685800"/>
            <a:ext cx="731361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  <a:t>BRADY v. MARYLAND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Heavy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  <a:t>Prosecutor must disclose material evidence that is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  <a:t>favorable to the accused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+mj-cs"/>
              </a:rPr>
              <a:t>as to either guilt or punishment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83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6740A-19F3-4EFD-A59B-973A27595FFE}"/>
              </a:ext>
            </a:extLst>
          </p:cNvPr>
          <p:cNvSpPr/>
          <p:nvPr/>
        </p:nvSpPr>
        <p:spPr>
          <a:xfrm>
            <a:off x="989012" y="685800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</a:rPr>
              <a:t>Discovery is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7AAF0-B506-41EA-AC00-C8F0FCF6B203}"/>
              </a:ext>
            </a:extLst>
          </p:cNvPr>
          <p:cNvSpPr txBox="1"/>
          <p:nvPr/>
        </p:nvSpPr>
        <p:spPr>
          <a:xfrm>
            <a:off x="1293812" y="1905000"/>
            <a:ext cx="1074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Constitutionally required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State law mandated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Office policy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The right thing to do!</a:t>
            </a:r>
            <a:endParaRPr lang="en-US" sz="3600" dirty="0">
              <a:solidFill>
                <a:schemeClr val="accent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1"/>
              </a:solidFill>
            </a:endParaRPr>
          </a:p>
          <a:p>
            <a:r>
              <a:rPr lang="en-US" sz="3600" b="1" dirty="0">
                <a:solidFill>
                  <a:schemeClr val="accent1"/>
                </a:solidFill>
              </a:rPr>
              <a:t>Failure consequences:</a:t>
            </a:r>
            <a:endParaRPr lang="en-US" sz="3600" dirty="0">
              <a:solidFill>
                <a:schemeClr val="accent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Sanctions, Reversal, State Bar, Reputation, Felony </a:t>
            </a:r>
          </a:p>
          <a:p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49B6A5B-782F-4428-8770-7B3A35F97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60973"/>
            <a:ext cx="3200400" cy="25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027112" y="381000"/>
            <a:ext cx="6301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Getting Wits to Court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27112" y="1918663"/>
            <a:ext cx="107061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Appearance Subs (PC 1326, 1328, 1330, 1334)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Mail, personal service, email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Cops – 5 working days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150+ miles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Out of state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FTAs</a:t>
            </a:r>
          </a:p>
          <a:p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D15442-755C-48AD-94A6-4A7E3F859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240" y="3529013"/>
            <a:ext cx="4419771" cy="29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027112" y="381000"/>
            <a:ext cx="87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Getting 3</a:t>
            </a:r>
            <a:r>
              <a:rPr lang="en-US" sz="5400" b="1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rd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Party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Evid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to Court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827212" y="1351508"/>
            <a:ext cx="138636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SDTs - (PC 1326, EC 1560)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Mail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Records go to court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Court review / practice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Foundation / </a:t>
            </a:r>
            <a:r>
              <a:rPr lang="en-US" sz="4400" dirty="0" err="1">
                <a:solidFill>
                  <a:srgbClr val="FFFF00"/>
                </a:solidFill>
              </a:rPr>
              <a:t>Busin</a:t>
            </a:r>
            <a:r>
              <a:rPr lang="en-US" sz="4400" dirty="0">
                <a:solidFill>
                  <a:srgbClr val="FFFF00"/>
                </a:solidFill>
              </a:rPr>
              <a:t>. Records</a:t>
            </a:r>
          </a:p>
          <a:p>
            <a:pPr marL="3618967" lvl="5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Defense SDTs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2C414-2FDF-48C3-BB46-508ADB418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743200"/>
            <a:ext cx="4646458" cy="30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31EB6D6-B10B-457C-B5E5-58E0428E1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02364"/>
              </p:ext>
            </p:extLst>
          </p:nvPr>
        </p:nvGraphicFramePr>
        <p:xfrm>
          <a:off x="-1" y="1600200"/>
          <a:ext cx="12571413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1217612" y="656654"/>
            <a:ext cx="5089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Felony Case Flow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81CBEE-068C-4C99-8CE5-09F472172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848987"/>
              </p:ext>
            </p:extLst>
          </p:nvPr>
        </p:nvGraphicFramePr>
        <p:xfrm>
          <a:off x="0" y="3915705"/>
          <a:ext cx="12571412" cy="230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Graphic 6" descr="Line arrow Horizontal U turn">
            <a:extLst>
              <a:ext uri="{FF2B5EF4-FFF2-40B4-BE49-F238E27FC236}">
                <a16:creationId xmlns:a16="http://schemas.microsoft.com/office/drawing/2014/main" id="{A341D8F5-0A24-4986-8C93-0956711540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23612" y="2781300"/>
            <a:ext cx="914400" cy="2307412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792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1217612" y="457200"/>
            <a:ext cx="8069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latin typeface="Calibri"/>
              </a:rPr>
              <a:t>Speedy Trial / Prelim Rights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9999"/>
                </a:solidFill>
                <a:prstDash val="solid"/>
              </a:ln>
              <a:pattFill prst="pct50">
                <a:fgClr>
                  <a:srgbClr val="009999"/>
                </a:fgClr>
                <a:bgClr>
                  <a:srgbClr val="009999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09999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515F2-A325-4D00-A759-37E7CF71CD2F}"/>
              </a:ext>
            </a:extLst>
          </p:cNvPr>
          <p:cNvSpPr txBox="1"/>
          <p:nvPr/>
        </p:nvSpPr>
        <p:spPr>
          <a:xfrm>
            <a:off x="1446212" y="1828800"/>
            <a:ext cx="1021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Statute of Limitations </a:t>
            </a:r>
            <a:r>
              <a:rPr lang="en-US" sz="3600" dirty="0">
                <a:solidFill>
                  <a:schemeClr val="accent1"/>
                </a:solidFill>
              </a:rPr>
              <a:t>(PC 799-805.5)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accent1"/>
                </a:solidFill>
              </a:rPr>
              <a:t>Misds</a:t>
            </a:r>
            <a:r>
              <a:rPr lang="en-US" sz="3600" dirty="0">
                <a:solidFill>
                  <a:schemeClr val="accent1"/>
                </a:solidFill>
              </a:rPr>
              <a:t> typically 1 year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Most </a:t>
            </a:r>
            <a:r>
              <a:rPr lang="en-US" sz="3600" dirty="0" err="1">
                <a:solidFill>
                  <a:schemeClr val="accent1"/>
                </a:solidFill>
              </a:rPr>
              <a:t>fels</a:t>
            </a:r>
            <a:r>
              <a:rPr lang="en-US" sz="3600" dirty="0">
                <a:solidFill>
                  <a:schemeClr val="accent1"/>
                </a:solidFill>
              </a:rPr>
              <a:t> &amp; wobblers 3 years</a:t>
            </a:r>
          </a:p>
          <a:p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Prelim</a:t>
            </a:r>
            <a:r>
              <a:rPr lang="en-US" sz="3600" dirty="0">
                <a:solidFill>
                  <a:schemeClr val="accent1"/>
                </a:solidFill>
              </a:rPr>
              <a:t> - 10 court, 60 calendar days (PC 859b)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Trial</a:t>
            </a:r>
            <a:r>
              <a:rPr lang="en-US" sz="3600" dirty="0">
                <a:solidFill>
                  <a:schemeClr val="accent1"/>
                </a:solidFill>
              </a:rPr>
              <a:t> 	 - </a:t>
            </a:r>
            <a:r>
              <a:rPr lang="en-US" sz="3600" dirty="0" err="1">
                <a:solidFill>
                  <a:schemeClr val="accent1"/>
                </a:solidFill>
              </a:rPr>
              <a:t>Misd</a:t>
            </a:r>
            <a:r>
              <a:rPr lang="en-US" sz="3600" dirty="0">
                <a:solidFill>
                  <a:schemeClr val="accent1"/>
                </a:solidFill>
              </a:rPr>
              <a:t> 30 or 45 days (PC 1382)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	 - </a:t>
            </a:r>
            <a:r>
              <a:rPr lang="en-US" sz="3600" dirty="0" err="1">
                <a:solidFill>
                  <a:schemeClr val="accent1"/>
                </a:solidFill>
              </a:rPr>
              <a:t>Fel</a:t>
            </a:r>
            <a:r>
              <a:rPr lang="en-US" sz="3600" dirty="0">
                <a:solidFill>
                  <a:schemeClr val="accent1"/>
                </a:solidFill>
              </a:rPr>
              <a:t> 60 days after Info arraignment (PC 1382)</a:t>
            </a: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640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065212" y="428178"/>
            <a:ext cx="6181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Preliminary Hearings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93441" y="1600200"/>
            <a:ext cx="138636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Probable cause std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Hearsay admissible through qualified officer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Not for defense discovery (PC 866(b))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Continuous prelim rule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5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741664" y="381000"/>
            <a:ext cx="107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Competence to Stand Trial – PC 1368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93441" y="1600200"/>
            <a:ext cx="138636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Defense atty declares a doubt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Court appoints psych to evaluate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Jury trial on competence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836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1065212" y="457200"/>
            <a:ext cx="609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latin typeface="Calibri"/>
              </a:rPr>
              <a:t>Pleas, Diversion, Etc.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9999"/>
                </a:solidFill>
                <a:prstDash val="solid"/>
              </a:ln>
              <a:pattFill prst="pct50">
                <a:fgClr>
                  <a:srgbClr val="009999"/>
                </a:fgClr>
                <a:bgClr>
                  <a:srgbClr val="009999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09999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515F2-A325-4D00-A759-37E7CF71CD2F}"/>
              </a:ext>
            </a:extLst>
          </p:cNvPr>
          <p:cNvSpPr txBox="1"/>
          <p:nvPr/>
        </p:nvSpPr>
        <p:spPr>
          <a:xfrm>
            <a:off x="912812" y="1781742"/>
            <a:ext cx="1142841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Guilty, no contest, not guilty, NGI, jeopardy – PC 1016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Waiver of Rights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Diversion statutory schemes – PC 1000+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Court vs. Jury trial – waiver must be by Deft </a:t>
            </a:r>
            <a:r>
              <a:rPr lang="en-US" sz="3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personally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Pre-plea probation reports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642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treet in front of a house&#10;&#10;Description automatically generated">
            <a:extLst>
              <a:ext uri="{FF2B5EF4-FFF2-40B4-BE49-F238E27FC236}">
                <a16:creationId xmlns:a16="http://schemas.microsoft.com/office/drawing/2014/main" id="{E84AD471-01A9-490C-8888-FC57F34A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9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62" t="74" r="479" b="25865"/>
          <a:stretch/>
        </p:blipFill>
        <p:spPr>
          <a:xfrm>
            <a:off x="1280160" y="609600"/>
            <a:ext cx="7938452" cy="5501640"/>
          </a:xfrm>
          <a:prstGeom prst="rect">
            <a:avLst/>
          </a:prstGeom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25905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947319" y="304800"/>
            <a:ext cx="4129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latin typeface="Calibri"/>
              </a:rPr>
              <a:t>Random Stuff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9999"/>
                </a:solidFill>
                <a:prstDash val="solid"/>
              </a:ln>
              <a:pattFill prst="pct50">
                <a:fgClr>
                  <a:srgbClr val="009999"/>
                </a:fgClr>
                <a:bgClr>
                  <a:srgbClr val="009999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09999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515F2-A325-4D00-A759-37E7CF71CD2F}"/>
              </a:ext>
            </a:extLst>
          </p:cNvPr>
          <p:cNvSpPr txBox="1"/>
          <p:nvPr/>
        </p:nvSpPr>
        <p:spPr>
          <a:xfrm>
            <a:off x="858737" y="1228130"/>
            <a:ext cx="1142841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Miranda violations – can be used for impeachment, unless…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Griffin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error – don’t comment on Deft failure to testify</a:t>
            </a:r>
          </a:p>
          <a:p>
            <a:endParaRPr lang="en-US" sz="36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Doyle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error – don’t comment on Deft failure to talk to cops</a:t>
            </a:r>
            <a:endParaRPr lang="en-US" sz="36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Corpus delicti rule – </a:t>
            </a:r>
            <a:r>
              <a:rPr lang="en-US" sz="3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Stmts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Deft alone not enough for guilt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- ID is not included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- DUI example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Polygraph is inadmissible</a:t>
            </a: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695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C57B8D-9A60-4DC9-AA69-D1E03095F8DE}"/>
              </a:ext>
            </a:extLst>
          </p:cNvPr>
          <p:cNvSpPr/>
          <p:nvPr/>
        </p:nvSpPr>
        <p:spPr>
          <a:xfrm>
            <a:off x="1065212" y="457200"/>
            <a:ext cx="4467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Getting to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5D940-A24C-4A93-AF80-B630AB5BA773}"/>
              </a:ext>
            </a:extLst>
          </p:cNvPr>
          <p:cNvSpPr txBox="1"/>
          <p:nvPr/>
        </p:nvSpPr>
        <p:spPr>
          <a:xfrm rot="20281600">
            <a:off x="854546" y="1777488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60000"/>
                    <a:lumOff val="40000"/>
                  </a:schemeClr>
                </a:solidFill>
                <a:latin typeface="Copperplate Gothic Bold" panose="020E0705020206020404" pitchFamily="34" charset="0"/>
              </a:rPr>
              <a:t>Ready, your honor!</a:t>
            </a:r>
          </a:p>
        </p:txBody>
      </p:sp>
      <p:pic>
        <p:nvPicPr>
          <p:cNvPr id="7" name="Picture 6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4394130A-A887-4809-A5D7-8B43B8094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4038600"/>
            <a:ext cx="3517624" cy="2362200"/>
          </a:xfrm>
          <a:prstGeom prst="rect">
            <a:avLst/>
          </a:prstGeom>
        </p:spPr>
      </p:pic>
      <p:pic>
        <p:nvPicPr>
          <p:cNvPr id="9" name="Picture 8" descr="A picture containing sky, outdoor, person, tree&#10;&#10;Description automatically generated">
            <a:extLst>
              <a:ext uri="{FF2B5EF4-FFF2-40B4-BE49-F238E27FC236}">
                <a16:creationId xmlns:a16="http://schemas.microsoft.com/office/drawing/2014/main" id="{70FD0FD0-9ABD-4208-BE37-E99D658AC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3421224"/>
            <a:ext cx="3069452" cy="2042581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A2A6564-061F-462C-9426-8B5CB85C4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79">
            <a:off x="8685212" y="2362199"/>
            <a:ext cx="2602727" cy="26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1093441" y="425708"/>
            <a:ext cx="8429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Dismissal, discharge, mistrial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93441" y="1600200"/>
            <a:ext cx="13863623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Dismissal – PC 1385, 1387, 1387.1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One dismissal for </a:t>
            </a:r>
            <a:r>
              <a:rPr lang="en-US" sz="4400" dirty="0" err="1">
                <a:solidFill>
                  <a:srgbClr val="FFFF00"/>
                </a:solidFill>
              </a:rPr>
              <a:t>misds</a:t>
            </a:r>
            <a:endParaRPr lang="en-US" sz="4400" dirty="0">
              <a:solidFill>
                <a:srgbClr val="FFFF00"/>
              </a:solidFill>
            </a:endParaRP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Two for felonies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Three for violent </a:t>
            </a:r>
            <a:r>
              <a:rPr lang="en-US" sz="4400" dirty="0" err="1">
                <a:solidFill>
                  <a:srgbClr val="FFFF00"/>
                </a:solidFill>
              </a:rPr>
              <a:t>fels</a:t>
            </a:r>
            <a:r>
              <a:rPr lang="en-US" sz="4400" dirty="0">
                <a:solidFill>
                  <a:srgbClr val="FFFF00"/>
                </a:solidFill>
              </a:rPr>
              <a:t>, if excusable neglect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Discharge – if no charges have filed</a:t>
            </a:r>
          </a:p>
          <a:p>
            <a:r>
              <a:rPr lang="en-US" sz="4400" dirty="0">
                <a:solidFill>
                  <a:srgbClr val="FFFF00"/>
                </a:solidFill>
              </a:rPr>
              <a:t>Don’t request a mistrial – let the defense or </a:t>
            </a:r>
            <a:r>
              <a:rPr lang="en-US" sz="4400" dirty="0" err="1">
                <a:solidFill>
                  <a:srgbClr val="FFFF00"/>
                </a:solidFill>
              </a:rPr>
              <a:t>ct</a:t>
            </a:r>
            <a:endParaRPr lang="en-US" sz="4400" dirty="0">
              <a:solidFill>
                <a:srgbClr val="FFFF00"/>
              </a:solidFill>
            </a:endParaRPr>
          </a:p>
          <a:p>
            <a:endParaRPr lang="en-US" sz="4400" dirty="0">
              <a:solidFill>
                <a:srgbClr val="FFFF00"/>
              </a:solidFill>
            </a:endParaRPr>
          </a:p>
          <a:p>
            <a:endParaRPr lang="en-US" sz="4400" dirty="0">
              <a:solidFill>
                <a:srgbClr val="FFFF00"/>
              </a:solidFill>
            </a:endParaRPr>
          </a:p>
          <a:p>
            <a:endParaRPr lang="en-US" sz="4400" dirty="0">
              <a:solidFill>
                <a:srgbClr val="FFFF00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48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55968-9A65-4C42-A1DB-ABE809B15588}"/>
              </a:ext>
            </a:extLst>
          </p:cNvPr>
          <p:cNvSpPr/>
          <p:nvPr/>
        </p:nvSpPr>
        <p:spPr>
          <a:xfrm>
            <a:off x="608012" y="425708"/>
            <a:ext cx="8582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Jury Instructions -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CalCrim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7418-9268-42D8-9DCA-E6759286AC02}"/>
              </a:ext>
            </a:extLst>
          </p:cNvPr>
          <p:cNvSpPr txBox="1"/>
          <p:nvPr/>
        </p:nvSpPr>
        <p:spPr>
          <a:xfrm>
            <a:off x="1093441" y="1600200"/>
            <a:ext cx="138636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We prepare our requested instructions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Be exceptionally diligent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Pay attention when court is reading them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82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771512" y="457200"/>
            <a:ext cx="6681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latin typeface="Calibri"/>
              </a:rPr>
              <a:t>Pre-judgment Motions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9999"/>
                </a:solidFill>
                <a:prstDash val="solid"/>
              </a:ln>
              <a:pattFill prst="pct50">
                <a:fgClr>
                  <a:srgbClr val="009999"/>
                </a:fgClr>
                <a:bgClr>
                  <a:srgbClr val="009999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09999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515F2-A325-4D00-A759-37E7CF71CD2F}"/>
              </a:ext>
            </a:extLst>
          </p:cNvPr>
          <p:cNvSpPr txBox="1"/>
          <p:nvPr/>
        </p:nvSpPr>
        <p:spPr>
          <a:xfrm>
            <a:off x="912812" y="1781742"/>
            <a:ext cx="1142841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1118.1 Motion (Close of People’s case)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 Trial Motion (Post-verdict)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Jury Misconduct (Any time)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019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62B8C-35A8-4A8C-9E99-3F9EE3479ABC}"/>
              </a:ext>
            </a:extLst>
          </p:cNvPr>
          <p:cNvSpPr/>
          <p:nvPr/>
        </p:nvSpPr>
        <p:spPr>
          <a:xfrm>
            <a:off x="912812" y="533400"/>
            <a:ext cx="4827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009999"/>
                  </a:solidFill>
                  <a:prstDash val="solid"/>
                </a:ln>
                <a:pattFill prst="pct50">
                  <a:fgClr>
                    <a:srgbClr val="009999"/>
                  </a:fgClr>
                  <a:bgClr>
                    <a:srgbClr val="009999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9999"/>
                  </a:outerShdw>
                </a:effectLst>
                <a:latin typeface="Calibri"/>
              </a:rPr>
              <a:t>Writs &amp; Appeals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9999"/>
                </a:solidFill>
                <a:prstDash val="solid"/>
              </a:ln>
              <a:pattFill prst="pct50">
                <a:fgClr>
                  <a:srgbClr val="009999"/>
                </a:fgClr>
                <a:bgClr>
                  <a:srgbClr val="009999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09999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515F2-A325-4D00-A759-37E7CF71CD2F}"/>
              </a:ext>
            </a:extLst>
          </p:cNvPr>
          <p:cNvSpPr txBox="1"/>
          <p:nvPr/>
        </p:nvSpPr>
        <p:spPr>
          <a:xfrm>
            <a:off x="912812" y="1781742"/>
            <a:ext cx="114284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Misdemeanors – our office handles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Felonies – AG typically handles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People’s appeals – PC 1238, 1477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Preserve the record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Object on the record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Raise relevant grounds on the record, including facts</a:t>
            </a:r>
          </a:p>
          <a:p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0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84611" y="990600"/>
            <a:ext cx="4419600" cy="33274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760FAE-086D-46FF-A9B5-BAA9F61F7313}"/>
              </a:ext>
            </a:extLst>
          </p:cNvPr>
          <p:cNvSpPr/>
          <p:nvPr/>
        </p:nvSpPr>
        <p:spPr>
          <a:xfrm>
            <a:off x="3630783" y="5024735"/>
            <a:ext cx="49272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Have fun!!!!</a:t>
            </a:r>
          </a:p>
        </p:txBody>
      </p:sp>
    </p:spTree>
    <p:extLst>
      <p:ext uri="{BB962C8B-B14F-4D97-AF65-F5344CB8AC3E}">
        <p14:creationId xmlns:p14="http://schemas.microsoft.com/office/powerpoint/2010/main" val="341232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DF956-E760-41A3-988C-D336C325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812" y="762000"/>
            <a:ext cx="6400800" cy="42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ad&#10;&#10;Description automatically generated">
            <a:extLst>
              <a:ext uri="{FF2B5EF4-FFF2-40B4-BE49-F238E27FC236}">
                <a16:creationId xmlns:a16="http://schemas.microsoft.com/office/drawing/2014/main" id="{AE9F86D7-FC8B-41C2-B84E-68D34A51E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228600"/>
            <a:ext cx="102108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8740A6-1BA1-4E17-AB86-6DF39D115F9A}"/>
              </a:ext>
            </a:extLst>
          </p:cNvPr>
          <p:cNvSpPr/>
          <p:nvPr/>
        </p:nvSpPr>
        <p:spPr>
          <a:xfrm>
            <a:off x="1217612" y="1712292"/>
            <a:ext cx="82296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Felony Complaint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Robbery – PC 211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Badtemper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&amp;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Methuser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7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56AD69A4-2D94-49D1-BB2F-AFC9D8146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304800"/>
            <a:ext cx="5181600" cy="3588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A86E7-44A4-4815-AA53-A648722C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12" y="3268681"/>
            <a:ext cx="565393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8740A6-1BA1-4E17-AB86-6DF39D115F9A}"/>
              </a:ext>
            </a:extLst>
          </p:cNvPr>
          <p:cNvSpPr/>
          <p:nvPr/>
        </p:nvSpPr>
        <p:spPr>
          <a:xfrm>
            <a:off x="1217612" y="1712292"/>
            <a:ext cx="1021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5572B"/>
                </a:solidFill>
                <a:effectLst>
                  <a:outerShdw blurRad="12700" dist="38100" dir="2700000" algn="tl" rotWithShape="0">
                    <a:srgbClr val="E5572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Misdemeanor Complaint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5572B"/>
                </a:solidFill>
                <a:effectLst>
                  <a:outerShdw blurRad="12700" dist="38100" dir="2700000" algn="tl" rotWithShape="0">
                    <a:srgbClr val="E5572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Resisting Arrest – PC 148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E5572B"/>
                </a:solidFill>
                <a:effectLst>
                  <a:outerShdw blurRad="12700" dist="38100" dir="2700000" algn="tl" rotWithShape="0">
                    <a:srgbClr val="E5572B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Badtemper</a:t>
            </a:r>
            <a:r>
              <a:rPr lang="en-US" sz="5400" b="1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5572B"/>
                </a:solidFill>
                <a:effectLst>
                  <a:outerShdw blurRad="12700" dist="38100" dir="2700000" algn="tl" rotWithShape="0">
                    <a:srgbClr val="E5572B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Only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5572B"/>
              </a:solidFill>
              <a:effectLst>
                <a:outerShdw blurRad="12700" dist="38100" dir="2700000" algn="tl" rotWithShape="0">
                  <a:srgbClr val="E5572B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3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red shirt&#10;&#10;Description automatically generated">
            <a:extLst>
              <a:ext uri="{FF2B5EF4-FFF2-40B4-BE49-F238E27FC236}">
                <a16:creationId xmlns:a16="http://schemas.microsoft.com/office/drawing/2014/main" id="{AE92B4A5-3487-46C2-88B2-EB26DF848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838200"/>
            <a:ext cx="5257800" cy="39382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6EDD2-52ED-4742-AB0F-16B513938D4A}"/>
              </a:ext>
            </a:extLst>
          </p:cNvPr>
          <p:cNvSpPr txBox="1"/>
          <p:nvPr/>
        </p:nvSpPr>
        <p:spPr>
          <a:xfrm>
            <a:off x="4564936" y="5105400"/>
            <a:ext cx="5720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Misdemeanor 148</a:t>
            </a:r>
          </a:p>
        </p:txBody>
      </p:sp>
    </p:spTree>
    <p:extLst>
      <p:ext uri="{BB962C8B-B14F-4D97-AF65-F5344CB8AC3E}">
        <p14:creationId xmlns:p14="http://schemas.microsoft.com/office/powerpoint/2010/main" val="22740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0</TotalTime>
  <Words>646</Words>
  <Application>Microsoft Office PowerPoint</Application>
  <PresentationFormat>Custom</PresentationFormat>
  <Paragraphs>188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Agency FB</vt:lpstr>
      <vt:lpstr>Arial</vt:lpstr>
      <vt:lpstr>Calibri</vt:lpstr>
      <vt:lpstr>Comic Sans MS</vt:lpstr>
      <vt:lpstr>Copperplate Gothic Bold</vt:lpstr>
      <vt:lpstr>Franklin Gothic Heavy</vt:lpstr>
      <vt:lpstr>Impact</vt:lpstr>
      <vt:lpstr>Times New Roman</vt:lpstr>
      <vt:lpstr>Tech 16x9</vt:lpstr>
      <vt:lpstr>Basics of Criminal 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2015-09-21T17:39:14Z</dcterms:created>
  <dcterms:modified xsi:type="dcterms:W3CDTF">2019-10-03T20:38:34Z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</Properties>
</file>