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7"/>
  </p:notesMasterIdLst>
  <p:sldIdLst>
    <p:sldId id="256" r:id="rId5"/>
    <p:sldId id="399" r:id="rId6"/>
    <p:sldId id="265" r:id="rId7"/>
    <p:sldId id="262" r:id="rId8"/>
    <p:sldId id="412" r:id="rId9"/>
    <p:sldId id="417" r:id="rId10"/>
    <p:sldId id="413" r:id="rId11"/>
    <p:sldId id="418" r:id="rId12"/>
    <p:sldId id="258" r:id="rId13"/>
    <p:sldId id="266" r:id="rId14"/>
    <p:sldId id="405" r:id="rId15"/>
    <p:sldId id="259" r:id="rId16"/>
    <p:sldId id="268" r:id="rId17"/>
    <p:sldId id="420" r:id="rId18"/>
    <p:sldId id="403" r:id="rId19"/>
    <p:sldId id="271" r:id="rId20"/>
    <p:sldId id="269" r:id="rId21"/>
    <p:sldId id="419" r:id="rId22"/>
    <p:sldId id="389" r:id="rId23"/>
    <p:sldId id="270" r:id="rId24"/>
    <p:sldId id="395" r:id="rId25"/>
    <p:sldId id="421" r:id="rId26"/>
    <p:sldId id="272" r:id="rId27"/>
    <p:sldId id="260" r:id="rId28"/>
    <p:sldId id="391" r:id="rId29"/>
    <p:sldId id="392" r:id="rId30"/>
    <p:sldId id="393" r:id="rId31"/>
    <p:sldId id="394" r:id="rId32"/>
    <p:sldId id="261" r:id="rId33"/>
    <p:sldId id="406" r:id="rId34"/>
    <p:sldId id="409" r:id="rId35"/>
    <p:sldId id="407" r:id="rId36"/>
    <p:sldId id="415" r:id="rId37"/>
    <p:sldId id="414" r:id="rId38"/>
    <p:sldId id="416" r:id="rId39"/>
    <p:sldId id="410" r:id="rId40"/>
    <p:sldId id="396" r:id="rId41"/>
    <p:sldId id="263" r:id="rId42"/>
    <p:sldId id="400" r:id="rId43"/>
    <p:sldId id="401" r:id="rId44"/>
    <p:sldId id="402" r:id="rId45"/>
    <p:sldId id="411"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80B7F9-51DA-41B6-88C6-CFE39F62BBF1}" v="4644" dt="2020-05-12T00:06:01.4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23" autoAdjust="0"/>
    <p:restoredTop sz="69261" autoAdjust="0"/>
  </p:normalViewPr>
  <p:slideViewPr>
    <p:cSldViewPr snapToGrid="0">
      <p:cViewPr varScale="1">
        <p:scale>
          <a:sx n="50" d="100"/>
          <a:sy n="50" d="100"/>
        </p:scale>
        <p:origin x="128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beth, Allison (DAT)" userId="7b395200-0e3a-44bc-bb87-8e368ee67f12" providerId="ADAL" clId="{8580B7F9-51DA-41B6-88C6-CFE39F62BBF1}"/>
    <pc:docChg chg="undo custSel addSld delSld modSld sldOrd">
      <pc:chgData name="Macbeth, Allison (DAT)" userId="7b395200-0e3a-44bc-bb87-8e368ee67f12" providerId="ADAL" clId="{8580B7F9-51DA-41B6-88C6-CFE39F62BBF1}" dt="2020-05-12T00:06:01.448" v="18479" actId="313"/>
      <pc:docMkLst>
        <pc:docMk/>
      </pc:docMkLst>
      <pc:sldChg chg="modSp">
        <pc:chgData name="Macbeth, Allison (DAT)" userId="7b395200-0e3a-44bc-bb87-8e368ee67f12" providerId="ADAL" clId="{8580B7F9-51DA-41B6-88C6-CFE39F62BBF1}" dt="2020-05-08T19:14:06.049" v="6608" actId="947"/>
        <pc:sldMkLst>
          <pc:docMk/>
          <pc:sldMk cId="838196731" sldId="256"/>
        </pc:sldMkLst>
        <pc:spChg chg="mod">
          <ac:chgData name="Macbeth, Allison (DAT)" userId="7b395200-0e3a-44bc-bb87-8e368ee67f12" providerId="ADAL" clId="{8580B7F9-51DA-41B6-88C6-CFE39F62BBF1}" dt="2020-05-08T19:14:06.049" v="6608" actId="947"/>
          <ac:spMkLst>
            <pc:docMk/>
            <pc:sldMk cId="838196731" sldId="256"/>
            <ac:spMk id="3" creationId="{63E2CC70-9CC4-4D34-9330-268AE23C77D5}"/>
          </ac:spMkLst>
        </pc:spChg>
      </pc:sldChg>
      <pc:sldChg chg="del">
        <pc:chgData name="Macbeth, Allison (DAT)" userId="7b395200-0e3a-44bc-bb87-8e368ee67f12" providerId="ADAL" clId="{8580B7F9-51DA-41B6-88C6-CFE39F62BBF1}" dt="2020-05-08T03:28:42.909" v="971" actId="2696"/>
        <pc:sldMkLst>
          <pc:docMk/>
          <pc:sldMk cId="3158643037" sldId="257"/>
        </pc:sldMkLst>
      </pc:sldChg>
      <pc:sldChg chg="modSp modAnim modNotesTx">
        <pc:chgData name="Macbeth, Allison (DAT)" userId="7b395200-0e3a-44bc-bb87-8e368ee67f12" providerId="ADAL" clId="{8580B7F9-51DA-41B6-88C6-CFE39F62BBF1}" dt="2020-05-09T02:09:30.627" v="15728" actId="255"/>
        <pc:sldMkLst>
          <pc:docMk/>
          <pc:sldMk cId="2673297948" sldId="258"/>
        </pc:sldMkLst>
        <pc:spChg chg="mod">
          <ac:chgData name="Macbeth, Allison (DAT)" userId="7b395200-0e3a-44bc-bb87-8e368ee67f12" providerId="ADAL" clId="{8580B7F9-51DA-41B6-88C6-CFE39F62BBF1}" dt="2020-05-08T17:39:11.855" v="3680" actId="20577"/>
          <ac:spMkLst>
            <pc:docMk/>
            <pc:sldMk cId="2673297948" sldId="258"/>
            <ac:spMk id="3" creationId="{246804D8-3E61-4977-AB13-F9C682A38003}"/>
          </ac:spMkLst>
        </pc:spChg>
      </pc:sldChg>
      <pc:sldChg chg="modSp modAnim modNotesTx">
        <pc:chgData name="Macbeth, Allison (DAT)" userId="7b395200-0e3a-44bc-bb87-8e368ee67f12" providerId="ADAL" clId="{8580B7F9-51DA-41B6-88C6-CFE39F62BBF1}" dt="2020-05-09T02:09:49.341" v="15731" actId="255"/>
        <pc:sldMkLst>
          <pc:docMk/>
          <pc:sldMk cId="3308849173" sldId="259"/>
        </pc:sldMkLst>
        <pc:spChg chg="mod">
          <ac:chgData name="Macbeth, Allison (DAT)" userId="7b395200-0e3a-44bc-bb87-8e368ee67f12" providerId="ADAL" clId="{8580B7F9-51DA-41B6-88C6-CFE39F62BBF1}" dt="2020-05-08T03:03:34.597" v="157" actId="20577"/>
          <ac:spMkLst>
            <pc:docMk/>
            <pc:sldMk cId="3308849173" sldId="259"/>
            <ac:spMk id="3" creationId="{4BAD50BC-F2BA-4250-BC7C-EAACA07E6C7D}"/>
          </ac:spMkLst>
        </pc:spChg>
      </pc:sldChg>
      <pc:sldChg chg="modSp">
        <pc:chgData name="Macbeth, Allison (DAT)" userId="7b395200-0e3a-44bc-bb87-8e368ee67f12" providerId="ADAL" clId="{8580B7F9-51DA-41B6-88C6-CFE39F62BBF1}" dt="2020-05-08T03:26:08.427" v="774" actId="20577"/>
        <pc:sldMkLst>
          <pc:docMk/>
          <pc:sldMk cId="1601822265" sldId="260"/>
        </pc:sldMkLst>
        <pc:spChg chg="mod">
          <ac:chgData name="Macbeth, Allison (DAT)" userId="7b395200-0e3a-44bc-bb87-8e368ee67f12" providerId="ADAL" clId="{8580B7F9-51DA-41B6-88C6-CFE39F62BBF1}" dt="2020-05-08T03:26:08.427" v="774" actId="20577"/>
          <ac:spMkLst>
            <pc:docMk/>
            <pc:sldMk cId="1601822265" sldId="260"/>
            <ac:spMk id="3" creationId="{D5E5EF46-254B-4EAE-B9A0-60B8C2EF3DAC}"/>
          </ac:spMkLst>
        </pc:spChg>
      </pc:sldChg>
      <pc:sldChg chg="addSp modSp modAnim modNotesTx">
        <pc:chgData name="Macbeth, Allison (DAT)" userId="7b395200-0e3a-44bc-bb87-8e368ee67f12" providerId="ADAL" clId="{8580B7F9-51DA-41B6-88C6-CFE39F62BBF1}" dt="2020-05-09T02:10:49.326" v="15738" actId="255"/>
        <pc:sldMkLst>
          <pc:docMk/>
          <pc:sldMk cId="1567388450" sldId="261"/>
        </pc:sldMkLst>
        <pc:spChg chg="mod">
          <ac:chgData name="Macbeth, Allison (DAT)" userId="7b395200-0e3a-44bc-bb87-8e368ee67f12" providerId="ADAL" clId="{8580B7F9-51DA-41B6-88C6-CFE39F62BBF1}" dt="2020-05-08T21:08:05.210" v="9035" actId="20577"/>
          <ac:spMkLst>
            <pc:docMk/>
            <pc:sldMk cId="1567388450" sldId="261"/>
            <ac:spMk id="3" creationId="{2DD68342-A3BC-43BE-9E29-4B1B43099AA1}"/>
          </ac:spMkLst>
        </pc:spChg>
        <pc:spChg chg="add mod">
          <ac:chgData name="Macbeth, Allison (DAT)" userId="7b395200-0e3a-44bc-bb87-8e368ee67f12" providerId="ADAL" clId="{8580B7F9-51DA-41B6-88C6-CFE39F62BBF1}" dt="2020-05-08T21:12:11.495" v="9109" actId="947"/>
          <ac:spMkLst>
            <pc:docMk/>
            <pc:sldMk cId="1567388450" sldId="261"/>
            <ac:spMk id="4" creationId="{799973F0-D354-4BCA-A909-1CEA6A2A4A53}"/>
          </ac:spMkLst>
        </pc:spChg>
      </pc:sldChg>
      <pc:sldChg chg="modSp ord modAnim modNotesTx">
        <pc:chgData name="Macbeth, Allison (DAT)" userId="7b395200-0e3a-44bc-bb87-8e368ee67f12" providerId="ADAL" clId="{8580B7F9-51DA-41B6-88C6-CFE39F62BBF1}" dt="2020-05-11T15:41:35.712" v="16083" actId="6549"/>
        <pc:sldMkLst>
          <pc:docMk/>
          <pc:sldMk cId="2114105150" sldId="262"/>
        </pc:sldMkLst>
        <pc:spChg chg="mod">
          <ac:chgData name="Macbeth, Allison (DAT)" userId="7b395200-0e3a-44bc-bb87-8e368ee67f12" providerId="ADAL" clId="{8580B7F9-51DA-41B6-88C6-CFE39F62BBF1}" dt="2020-05-11T15:41:35.712" v="16083" actId="6549"/>
          <ac:spMkLst>
            <pc:docMk/>
            <pc:sldMk cId="2114105150" sldId="262"/>
            <ac:spMk id="3" creationId="{CE170E6D-3941-45FD-B679-342862A3CD9A}"/>
          </ac:spMkLst>
        </pc:spChg>
      </pc:sldChg>
      <pc:sldChg chg="addSp delSp modSp modAnim modNotesTx">
        <pc:chgData name="Macbeth, Allison (DAT)" userId="7b395200-0e3a-44bc-bb87-8e368ee67f12" providerId="ADAL" clId="{8580B7F9-51DA-41B6-88C6-CFE39F62BBF1}" dt="2020-05-09T02:11:19.260" v="15742" actId="255"/>
        <pc:sldMkLst>
          <pc:docMk/>
          <pc:sldMk cId="226845338" sldId="263"/>
        </pc:sldMkLst>
        <pc:spChg chg="mod">
          <ac:chgData name="Macbeth, Allison (DAT)" userId="7b395200-0e3a-44bc-bb87-8e368ee67f12" providerId="ADAL" clId="{8580B7F9-51DA-41B6-88C6-CFE39F62BBF1}" dt="2020-05-08T03:54:44.148" v="2708" actId="947"/>
          <ac:spMkLst>
            <pc:docMk/>
            <pc:sldMk cId="226845338" sldId="263"/>
            <ac:spMk id="2" creationId="{B2627602-05B9-47A7-8D76-ABF5CC000E0C}"/>
          </ac:spMkLst>
        </pc:spChg>
        <pc:spChg chg="mod">
          <ac:chgData name="Macbeth, Allison (DAT)" userId="7b395200-0e3a-44bc-bb87-8e368ee67f12" providerId="ADAL" clId="{8580B7F9-51DA-41B6-88C6-CFE39F62BBF1}" dt="2020-05-08T22:48:44.032" v="11210" actId="6549"/>
          <ac:spMkLst>
            <pc:docMk/>
            <pc:sldMk cId="226845338" sldId="263"/>
            <ac:spMk id="3" creationId="{302DA375-0A76-428F-BEBB-2479744AE199}"/>
          </ac:spMkLst>
        </pc:spChg>
        <pc:spChg chg="add del">
          <ac:chgData name="Macbeth, Allison (DAT)" userId="7b395200-0e3a-44bc-bb87-8e368ee67f12" providerId="ADAL" clId="{8580B7F9-51DA-41B6-88C6-CFE39F62BBF1}" dt="2020-05-08T22:48:09.713" v="11201"/>
          <ac:spMkLst>
            <pc:docMk/>
            <pc:sldMk cId="226845338" sldId="263"/>
            <ac:spMk id="4" creationId="{8256C65F-9659-4C19-8663-3560904B390E}"/>
          </ac:spMkLst>
        </pc:spChg>
      </pc:sldChg>
      <pc:sldChg chg="modSp del modAnim modNotesTx">
        <pc:chgData name="Macbeth, Allison (DAT)" userId="7b395200-0e3a-44bc-bb87-8e368ee67f12" providerId="ADAL" clId="{8580B7F9-51DA-41B6-88C6-CFE39F62BBF1}" dt="2020-05-08T22:57:25.465" v="11225" actId="2696"/>
        <pc:sldMkLst>
          <pc:docMk/>
          <pc:sldMk cId="1248974018" sldId="264"/>
        </pc:sldMkLst>
        <pc:spChg chg="mod">
          <ac:chgData name="Macbeth, Allison (DAT)" userId="7b395200-0e3a-44bc-bb87-8e368ee67f12" providerId="ADAL" clId="{8580B7F9-51DA-41B6-88C6-CFE39F62BBF1}" dt="2020-05-08T17:39:37.888" v="3681" actId="20577"/>
          <ac:spMkLst>
            <pc:docMk/>
            <pc:sldMk cId="1248974018" sldId="264"/>
            <ac:spMk id="3" creationId="{EEABA327-F96F-4667-9EFF-F037939B133C}"/>
          </ac:spMkLst>
        </pc:spChg>
      </pc:sldChg>
      <pc:sldChg chg="modSp modAnim modNotesTx">
        <pc:chgData name="Macbeth, Allison (DAT)" userId="7b395200-0e3a-44bc-bb87-8e368ee67f12" providerId="ADAL" clId="{8580B7F9-51DA-41B6-88C6-CFE39F62BBF1}" dt="2020-05-09T02:09:14.410" v="15726" actId="255"/>
        <pc:sldMkLst>
          <pc:docMk/>
          <pc:sldMk cId="2814571733" sldId="265"/>
        </pc:sldMkLst>
        <pc:spChg chg="mod">
          <ac:chgData name="Macbeth, Allison (DAT)" userId="7b395200-0e3a-44bc-bb87-8e368ee67f12" providerId="ADAL" clId="{8580B7F9-51DA-41B6-88C6-CFE39F62BBF1}" dt="2020-05-08T22:15:36.861" v="9710" actId="20577"/>
          <ac:spMkLst>
            <pc:docMk/>
            <pc:sldMk cId="2814571733" sldId="265"/>
            <ac:spMk id="2" creationId="{72E54A68-6D16-41B8-8EA5-5C71EA6CE9E2}"/>
          </ac:spMkLst>
        </pc:spChg>
        <pc:spChg chg="mod">
          <ac:chgData name="Macbeth, Allison (DAT)" userId="7b395200-0e3a-44bc-bb87-8e368ee67f12" providerId="ADAL" clId="{8580B7F9-51DA-41B6-88C6-CFE39F62BBF1}" dt="2020-05-08T22:15:23.751" v="9708" actId="115"/>
          <ac:spMkLst>
            <pc:docMk/>
            <pc:sldMk cId="2814571733" sldId="265"/>
            <ac:spMk id="3" creationId="{82EF640B-2B68-43D3-B8EA-FA35D2F7B0FA}"/>
          </ac:spMkLst>
        </pc:spChg>
      </pc:sldChg>
      <pc:sldChg chg="modSp modAnim modNotesTx">
        <pc:chgData name="Macbeth, Allison (DAT)" userId="7b395200-0e3a-44bc-bb87-8e368ee67f12" providerId="ADAL" clId="{8580B7F9-51DA-41B6-88C6-CFE39F62BBF1}" dt="2020-05-09T02:09:36.863" v="15729" actId="255"/>
        <pc:sldMkLst>
          <pc:docMk/>
          <pc:sldMk cId="3406118937" sldId="266"/>
        </pc:sldMkLst>
        <pc:spChg chg="mod">
          <ac:chgData name="Macbeth, Allison (DAT)" userId="7b395200-0e3a-44bc-bb87-8e368ee67f12" providerId="ADAL" clId="{8580B7F9-51DA-41B6-88C6-CFE39F62BBF1}" dt="2020-05-09T02:05:05.983" v="15706" actId="20577"/>
          <ac:spMkLst>
            <pc:docMk/>
            <pc:sldMk cId="3406118937" sldId="266"/>
            <ac:spMk id="3" creationId="{246804D8-3E61-4977-AB13-F9C682A38003}"/>
          </ac:spMkLst>
        </pc:spChg>
      </pc:sldChg>
      <pc:sldChg chg="delSp modSp del modAnim modNotesTx">
        <pc:chgData name="Macbeth, Allison (DAT)" userId="7b395200-0e3a-44bc-bb87-8e368ee67f12" providerId="ADAL" clId="{8580B7F9-51DA-41B6-88C6-CFE39F62BBF1}" dt="2020-05-08T22:42:38.101" v="10864" actId="2696"/>
        <pc:sldMkLst>
          <pc:docMk/>
          <pc:sldMk cId="4191057559" sldId="267"/>
        </pc:sldMkLst>
        <pc:spChg chg="mod">
          <ac:chgData name="Macbeth, Allison (DAT)" userId="7b395200-0e3a-44bc-bb87-8e368ee67f12" providerId="ADAL" clId="{8580B7F9-51DA-41B6-88C6-CFE39F62BBF1}" dt="2020-05-08T22:40:06.872" v="10813" actId="20577"/>
          <ac:spMkLst>
            <pc:docMk/>
            <pc:sldMk cId="4191057559" sldId="267"/>
            <ac:spMk id="3" creationId="{246804D8-3E61-4977-AB13-F9C682A38003}"/>
          </ac:spMkLst>
        </pc:spChg>
        <pc:picChg chg="del">
          <ac:chgData name="Macbeth, Allison (DAT)" userId="7b395200-0e3a-44bc-bb87-8e368ee67f12" providerId="ADAL" clId="{8580B7F9-51DA-41B6-88C6-CFE39F62BBF1}" dt="2020-05-08T22:38:08.548" v="10634"/>
          <ac:picMkLst>
            <pc:docMk/>
            <pc:sldMk cId="4191057559" sldId="267"/>
            <ac:picMk id="4" creationId="{E69432CF-865A-4769-A963-59BA0A25152A}"/>
          </ac:picMkLst>
        </pc:picChg>
      </pc:sldChg>
      <pc:sldChg chg="addSp delSp modSp add modAnim modNotesTx">
        <pc:chgData name="Macbeth, Allison (DAT)" userId="7b395200-0e3a-44bc-bb87-8e368ee67f12" providerId="ADAL" clId="{8580B7F9-51DA-41B6-88C6-CFE39F62BBF1}" dt="2020-05-11T22:37:23.325" v="18203" actId="20577"/>
        <pc:sldMkLst>
          <pc:docMk/>
          <pc:sldMk cId="144353469" sldId="268"/>
        </pc:sldMkLst>
        <pc:spChg chg="mod">
          <ac:chgData name="Macbeth, Allison (DAT)" userId="7b395200-0e3a-44bc-bb87-8e368ee67f12" providerId="ADAL" clId="{8580B7F9-51DA-41B6-88C6-CFE39F62BBF1}" dt="2020-05-08T03:04:54.900" v="178" actId="947"/>
          <ac:spMkLst>
            <pc:docMk/>
            <pc:sldMk cId="144353469" sldId="268"/>
            <ac:spMk id="2" creationId="{56A174DF-C779-4AD9-8007-A1C4CD812F45}"/>
          </ac:spMkLst>
        </pc:spChg>
        <pc:spChg chg="mod">
          <ac:chgData name="Macbeth, Allison (DAT)" userId="7b395200-0e3a-44bc-bb87-8e368ee67f12" providerId="ADAL" clId="{8580B7F9-51DA-41B6-88C6-CFE39F62BBF1}" dt="2020-05-11T22:37:23.325" v="18203" actId="20577"/>
          <ac:spMkLst>
            <pc:docMk/>
            <pc:sldMk cId="144353469" sldId="268"/>
            <ac:spMk id="3" creationId="{4BAD50BC-F2BA-4250-BC7C-EAACA07E6C7D}"/>
          </ac:spMkLst>
        </pc:spChg>
        <pc:spChg chg="add del mod">
          <ac:chgData name="Macbeth, Allison (DAT)" userId="7b395200-0e3a-44bc-bb87-8e368ee67f12" providerId="ADAL" clId="{8580B7F9-51DA-41B6-88C6-CFE39F62BBF1}" dt="2020-05-11T22:35:24.651" v="18093"/>
          <ac:spMkLst>
            <pc:docMk/>
            <pc:sldMk cId="144353469" sldId="268"/>
            <ac:spMk id="4" creationId="{4A79264C-1D40-4C83-AE49-DAC884B96391}"/>
          </ac:spMkLst>
        </pc:spChg>
      </pc:sldChg>
      <pc:sldChg chg="modSp add ord modAnim modNotesTx">
        <pc:chgData name="Macbeth, Allison (DAT)" userId="7b395200-0e3a-44bc-bb87-8e368ee67f12" providerId="ADAL" clId="{8580B7F9-51DA-41B6-88C6-CFE39F62BBF1}" dt="2020-05-11T22:33:25.598" v="17944"/>
        <pc:sldMkLst>
          <pc:docMk/>
          <pc:sldMk cId="1817837326" sldId="269"/>
        </pc:sldMkLst>
        <pc:spChg chg="mod">
          <ac:chgData name="Macbeth, Allison (DAT)" userId="7b395200-0e3a-44bc-bb87-8e368ee67f12" providerId="ADAL" clId="{8580B7F9-51DA-41B6-88C6-CFE39F62BBF1}" dt="2020-05-08T03:09:10.472" v="322" actId="947"/>
          <ac:spMkLst>
            <pc:docMk/>
            <pc:sldMk cId="1817837326" sldId="269"/>
            <ac:spMk id="2" creationId="{56A174DF-C779-4AD9-8007-A1C4CD812F45}"/>
          </ac:spMkLst>
        </pc:spChg>
        <pc:spChg chg="mod">
          <ac:chgData name="Macbeth, Allison (DAT)" userId="7b395200-0e3a-44bc-bb87-8e368ee67f12" providerId="ADAL" clId="{8580B7F9-51DA-41B6-88C6-CFE39F62BBF1}" dt="2020-05-08T03:09:42.758" v="417" actId="20577"/>
          <ac:spMkLst>
            <pc:docMk/>
            <pc:sldMk cId="1817837326" sldId="269"/>
            <ac:spMk id="3" creationId="{4BAD50BC-F2BA-4250-BC7C-EAACA07E6C7D}"/>
          </ac:spMkLst>
        </pc:spChg>
      </pc:sldChg>
      <pc:sldChg chg="modSp add modAnim modNotesTx">
        <pc:chgData name="Macbeth, Allison (DAT)" userId="7b395200-0e3a-44bc-bb87-8e368ee67f12" providerId="ADAL" clId="{8580B7F9-51DA-41B6-88C6-CFE39F62BBF1}" dt="2020-05-08T17:41:33.805" v="3700"/>
        <pc:sldMkLst>
          <pc:docMk/>
          <pc:sldMk cId="3253123532" sldId="270"/>
        </pc:sldMkLst>
        <pc:spChg chg="mod">
          <ac:chgData name="Macbeth, Allison (DAT)" userId="7b395200-0e3a-44bc-bb87-8e368ee67f12" providerId="ADAL" clId="{8580B7F9-51DA-41B6-88C6-CFE39F62BBF1}" dt="2020-05-08T03:14:45.607" v="539" actId="6549"/>
          <ac:spMkLst>
            <pc:docMk/>
            <pc:sldMk cId="3253123532" sldId="270"/>
            <ac:spMk id="3" creationId="{4BAD50BC-F2BA-4250-BC7C-EAACA07E6C7D}"/>
          </ac:spMkLst>
        </pc:spChg>
      </pc:sldChg>
      <pc:sldChg chg="modSp add">
        <pc:chgData name="Macbeth, Allison (DAT)" userId="7b395200-0e3a-44bc-bb87-8e368ee67f12" providerId="ADAL" clId="{8580B7F9-51DA-41B6-88C6-CFE39F62BBF1}" dt="2020-05-11T22:37:41.575" v="18208" actId="113"/>
        <pc:sldMkLst>
          <pc:docMk/>
          <pc:sldMk cId="1319695982" sldId="271"/>
        </pc:sldMkLst>
        <pc:spChg chg="mod">
          <ac:chgData name="Macbeth, Allison (DAT)" userId="7b395200-0e3a-44bc-bb87-8e368ee67f12" providerId="ADAL" clId="{8580B7F9-51DA-41B6-88C6-CFE39F62BBF1}" dt="2020-05-08T21:23:28.551" v="9279" actId="207"/>
          <ac:spMkLst>
            <pc:docMk/>
            <pc:sldMk cId="1319695982" sldId="271"/>
            <ac:spMk id="2" creationId="{56A174DF-C779-4AD9-8007-A1C4CD812F45}"/>
          </ac:spMkLst>
        </pc:spChg>
        <pc:spChg chg="mod">
          <ac:chgData name="Macbeth, Allison (DAT)" userId="7b395200-0e3a-44bc-bb87-8e368ee67f12" providerId="ADAL" clId="{8580B7F9-51DA-41B6-88C6-CFE39F62BBF1}" dt="2020-05-11T22:37:41.575" v="18208" actId="113"/>
          <ac:spMkLst>
            <pc:docMk/>
            <pc:sldMk cId="1319695982" sldId="271"/>
            <ac:spMk id="3" creationId="{4BAD50BC-F2BA-4250-BC7C-EAACA07E6C7D}"/>
          </ac:spMkLst>
        </pc:spChg>
      </pc:sldChg>
      <pc:sldChg chg="modSp add del">
        <pc:chgData name="Macbeth, Allison (DAT)" userId="7b395200-0e3a-44bc-bb87-8e368ee67f12" providerId="ADAL" clId="{8580B7F9-51DA-41B6-88C6-CFE39F62BBF1}" dt="2020-05-08T03:04:33.424" v="158" actId="2696"/>
        <pc:sldMkLst>
          <pc:docMk/>
          <pc:sldMk cId="2846761294" sldId="271"/>
        </pc:sldMkLst>
        <pc:spChg chg="mod">
          <ac:chgData name="Macbeth, Allison (DAT)" userId="7b395200-0e3a-44bc-bb87-8e368ee67f12" providerId="ADAL" clId="{8580B7F9-51DA-41B6-88C6-CFE39F62BBF1}" dt="2020-05-08T03:00:42.815" v="4" actId="14100"/>
          <ac:spMkLst>
            <pc:docMk/>
            <pc:sldMk cId="2846761294" sldId="271"/>
            <ac:spMk id="2" creationId="{451D3CB0-1C27-4E58-A94A-72F13B4258B0}"/>
          </ac:spMkLst>
        </pc:spChg>
      </pc:sldChg>
      <pc:sldChg chg="addSp delSp modSp add modAnim modNotesTx">
        <pc:chgData name="Macbeth, Allison (DAT)" userId="7b395200-0e3a-44bc-bb87-8e368ee67f12" providerId="ADAL" clId="{8580B7F9-51DA-41B6-88C6-CFE39F62BBF1}" dt="2020-05-09T02:10:31.994" v="15736" actId="255"/>
        <pc:sldMkLst>
          <pc:docMk/>
          <pc:sldMk cId="1186976540" sldId="272"/>
        </pc:sldMkLst>
        <pc:spChg chg="mod">
          <ac:chgData name="Macbeth, Allison (DAT)" userId="7b395200-0e3a-44bc-bb87-8e368ee67f12" providerId="ADAL" clId="{8580B7F9-51DA-41B6-88C6-CFE39F62BBF1}" dt="2020-05-08T03:15:12.907" v="569" actId="947"/>
          <ac:spMkLst>
            <pc:docMk/>
            <pc:sldMk cId="1186976540" sldId="272"/>
            <ac:spMk id="2" creationId="{56A174DF-C779-4AD9-8007-A1C4CD812F45}"/>
          </ac:spMkLst>
        </pc:spChg>
        <pc:spChg chg="mod">
          <ac:chgData name="Macbeth, Allison (DAT)" userId="7b395200-0e3a-44bc-bb87-8e368ee67f12" providerId="ADAL" clId="{8580B7F9-51DA-41B6-88C6-CFE39F62BBF1}" dt="2020-05-08T03:24:48.616" v="769" actId="20577"/>
          <ac:spMkLst>
            <pc:docMk/>
            <pc:sldMk cId="1186976540" sldId="272"/>
            <ac:spMk id="3" creationId="{4BAD50BC-F2BA-4250-BC7C-EAACA07E6C7D}"/>
          </ac:spMkLst>
        </pc:spChg>
        <pc:spChg chg="add del mod">
          <ac:chgData name="Macbeth, Allison (DAT)" userId="7b395200-0e3a-44bc-bb87-8e368ee67f12" providerId="ADAL" clId="{8580B7F9-51DA-41B6-88C6-CFE39F62BBF1}" dt="2020-05-08T03:26:00.360" v="771"/>
          <ac:spMkLst>
            <pc:docMk/>
            <pc:sldMk cId="1186976540" sldId="272"/>
            <ac:spMk id="4" creationId="{A44262DB-78FA-4182-8C0E-B54E8E625859}"/>
          </ac:spMkLst>
        </pc:spChg>
      </pc:sldChg>
      <pc:sldChg chg="addSp delSp modSp add ord setBg modAnim modNotesTx">
        <pc:chgData name="Macbeth, Allison (DAT)" userId="7b395200-0e3a-44bc-bb87-8e368ee67f12" providerId="ADAL" clId="{8580B7F9-51DA-41B6-88C6-CFE39F62BBF1}" dt="2020-05-11T22:23:33.048" v="17240" actId="14100"/>
        <pc:sldMkLst>
          <pc:docMk/>
          <pc:sldMk cId="808521189" sldId="389"/>
        </pc:sldMkLst>
        <pc:spChg chg="mod">
          <ac:chgData name="Macbeth, Allison (DAT)" userId="7b395200-0e3a-44bc-bb87-8e368ee67f12" providerId="ADAL" clId="{8580B7F9-51DA-41B6-88C6-CFE39F62BBF1}" dt="2020-05-08T03:19:28.460" v="573" actId="1076"/>
          <ac:spMkLst>
            <pc:docMk/>
            <pc:sldMk cId="808521189" sldId="389"/>
            <ac:spMk id="2" creationId="{B1CA4FD1-3359-4745-B161-D2450200CD96}"/>
          </ac:spMkLst>
        </pc:spChg>
        <pc:spChg chg="add mod">
          <ac:chgData name="Macbeth, Allison (DAT)" userId="7b395200-0e3a-44bc-bb87-8e368ee67f12" providerId="ADAL" clId="{8580B7F9-51DA-41B6-88C6-CFE39F62BBF1}" dt="2020-05-11T22:23:25.791" v="17239" actId="1076"/>
          <ac:spMkLst>
            <pc:docMk/>
            <pc:sldMk cId="808521189" sldId="389"/>
            <ac:spMk id="5" creationId="{2E43E8D6-BEF4-4963-9C1E-17329117057A}"/>
          </ac:spMkLst>
        </pc:spChg>
        <pc:picChg chg="add mod">
          <ac:chgData name="Macbeth, Allison (DAT)" userId="7b395200-0e3a-44bc-bb87-8e368ee67f12" providerId="ADAL" clId="{8580B7F9-51DA-41B6-88C6-CFE39F62BBF1}" dt="2020-05-11T22:23:33.048" v="17240" actId="14100"/>
          <ac:picMkLst>
            <pc:docMk/>
            <pc:sldMk cId="808521189" sldId="389"/>
            <ac:picMk id="4" creationId="{CA7535A7-ABEC-4E42-B8A8-CF64E2AFA121}"/>
          </ac:picMkLst>
        </pc:picChg>
        <pc:picChg chg="del">
          <ac:chgData name="Macbeth, Allison (DAT)" userId="7b395200-0e3a-44bc-bb87-8e368ee67f12" providerId="ADAL" clId="{8580B7F9-51DA-41B6-88C6-CFE39F62BBF1}" dt="2020-05-11T22:19:53.490" v="17217"/>
          <ac:picMkLst>
            <pc:docMk/>
            <pc:sldMk cId="808521189" sldId="389"/>
            <ac:picMk id="6" creationId="{BE54D78F-F917-4295-9125-7132EC049BC6}"/>
          </ac:picMkLst>
        </pc:picChg>
      </pc:sldChg>
      <pc:sldChg chg="modSp add del modNotesTx">
        <pc:chgData name="Macbeth, Allison (DAT)" userId="7b395200-0e3a-44bc-bb87-8e368ee67f12" providerId="ADAL" clId="{8580B7F9-51DA-41B6-88C6-CFE39F62BBF1}" dt="2020-05-08T03:40:22.149" v="1770" actId="2696"/>
        <pc:sldMkLst>
          <pc:docMk/>
          <pc:sldMk cId="288025506" sldId="390"/>
        </pc:sldMkLst>
        <pc:spChg chg="mod">
          <ac:chgData name="Macbeth, Allison (DAT)" userId="7b395200-0e3a-44bc-bb87-8e368ee67f12" providerId="ADAL" clId="{8580B7F9-51DA-41B6-88C6-CFE39F62BBF1}" dt="2020-05-08T03:32:27.640" v="1253" actId="20577"/>
          <ac:spMkLst>
            <pc:docMk/>
            <pc:sldMk cId="288025506" sldId="390"/>
            <ac:spMk id="3" creationId="{D5E5EF46-254B-4EAE-B9A0-60B8C2EF3DAC}"/>
          </ac:spMkLst>
        </pc:spChg>
      </pc:sldChg>
      <pc:sldChg chg="addSp delSp modSp add modAnim">
        <pc:chgData name="Macbeth, Allison (DAT)" userId="7b395200-0e3a-44bc-bb87-8e368ee67f12" providerId="ADAL" clId="{8580B7F9-51DA-41B6-88C6-CFE39F62BBF1}" dt="2020-05-11T21:53:33.351" v="16130" actId="6549"/>
        <pc:sldMkLst>
          <pc:docMk/>
          <pc:sldMk cId="2897066488" sldId="391"/>
        </pc:sldMkLst>
        <pc:spChg chg="mod">
          <ac:chgData name="Macbeth, Allison (DAT)" userId="7b395200-0e3a-44bc-bb87-8e368ee67f12" providerId="ADAL" clId="{8580B7F9-51DA-41B6-88C6-CFE39F62BBF1}" dt="2020-05-08T03:33:55.381" v="1332" actId="20577"/>
          <ac:spMkLst>
            <pc:docMk/>
            <pc:sldMk cId="2897066488" sldId="391"/>
            <ac:spMk id="2" creationId="{9ACEB0B1-D2DA-4DE4-847D-E62D8C540C4F}"/>
          </ac:spMkLst>
        </pc:spChg>
        <pc:spChg chg="del mod">
          <ac:chgData name="Macbeth, Allison (DAT)" userId="7b395200-0e3a-44bc-bb87-8e368ee67f12" providerId="ADAL" clId="{8580B7F9-51DA-41B6-88C6-CFE39F62BBF1}" dt="2020-05-08T03:34:36.021" v="1334"/>
          <ac:spMkLst>
            <pc:docMk/>
            <pc:sldMk cId="2897066488" sldId="391"/>
            <ac:spMk id="3" creationId="{45D64C0C-F157-493F-87E5-5C9B5E6FCFF6}"/>
          </ac:spMkLst>
        </pc:spChg>
        <pc:spChg chg="add mod">
          <ac:chgData name="Macbeth, Allison (DAT)" userId="7b395200-0e3a-44bc-bb87-8e368ee67f12" providerId="ADAL" clId="{8580B7F9-51DA-41B6-88C6-CFE39F62BBF1}" dt="2020-05-08T03:35:01.202" v="1352" actId="255"/>
          <ac:spMkLst>
            <pc:docMk/>
            <pc:sldMk cId="2897066488" sldId="391"/>
            <ac:spMk id="4" creationId="{D64A9FB3-67DB-462D-9813-4BC57A749481}"/>
          </ac:spMkLst>
        </pc:spChg>
        <pc:spChg chg="add mod">
          <ac:chgData name="Macbeth, Allison (DAT)" userId="7b395200-0e3a-44bc-bb87-8e368ee67f12" providerId="ADAL" clId="{8580B7F9-51DA-41B6-88C6-CFE39F62BBF1}" dt="2020-05-11T21:53:30.662" v="16129" actId="20577"/>
          <ac:spMkLst>
            <pc:docMk/>
            <pc:sldMk cId="2897066488" sldId="391"/>
            <ac:spMk id="5" creationId="{507A5E59-8229-4005-8835-E387FB34EB28}"/>
          </ac:spMkLst>
        </pc:spChg>
        <pc:spChg chg="add mod">
          <ac:chgData name="Macbeth, Allison (DAT)" userId="7b395200-0e3a-44bc-bb87-8e368ee67f12" providerId="ADAL" clId="{8580B7F9-51DA-41B6-88C6-CFE39F62BBF1}" dt="2020-05-08T03:35:07.758" v="1353" actId="255"/>
          <ac:spMkLst>
            <pc:docMk/>
            <pc:sldMk cId="2897066488" sldId="391"/>
            <ac:spMk id="6" creationId="{9E91D353-4F6F-4BB2-9D2A-5ADDB5E40C4E}"/>
          </ac:spMkLst>
        </pc:spChg>
        <pc:spChg chg="add mod">
          <ac:chgData name="Macbeth, Allison (DAT)" userId="7b395200-0e3a-44bc-bb87-8e368ee67f12" providerId="ADAL" clId="{8580B7F9-51DA-41B6-88C6-CFE39F62BBF1}" dt="2020-05-11T21:53:33.351" v="16130" actId="6549"/>
          <ac:spMkLst>
            <pc:docMk/>
            <pc:sldMk cId="2897066488" sldId="391"/>
            <ac:spMk id="7" creationId="{8F949688-F1E5-4D4D-8899-7F518D3DD4F4}"/>
          </ac:spMkLst>
        </pc:spChg>
      </pc:sldChg>
      <pc:sldChg chg="modSp add modAnim">
        <pc:chgData name="Macbeth, Allison (DAT)" userId="7b395200-0e3a-44bc-bb87-8e368ee67f12" providerId="ADAL" clId="{8580B7F9-51DA-41B6-88C6-CFE39F62BBF1}" dt="2020-05-11T21:52:49.394" v="16128" actId="20577"/>
        <pc:sldMkLst>
          <pc:docMk/>
          <pc:sldMk cId="3987807081" sldId="392"/>
        </pc:sldMkLst>
        <pc:spChg chg="mod">
          <ac:chgData name="Macbeth, Allison (DAT)" userId="7b395200-0e3a-44bc-bb87-8e368ee67f12" providerId="ADAL" clId="{8580B7F9-51DA-41B6-88C6-CFE39F62BBF1}" dt="2020-05-08T03:38:16.853" v="1625" actId="947"/>
          <ac:spMkLst>
            <pc:docMk/>
            <pc:sldMk cId="3987807081" sldId="392"/>
            <ac:spMk id="2" creationId="{9ACEB0B1-D2DA-4DE4-847D-E62D8C540C4F}"/>
          </ac:spMkLst>
        </pc:spChg>
        <pc:spChg chg="mod">
          <ac:chgData name="Macbeth, Allison (DAT)" userId="7b395200-0e3a-44bc-bb87-8e368ee67f12" providerId="ADAL" clId="{8580B7F9-51DA-41B6-88C6-CFE39F62BBF1}" dt="2020-05-08T03:38:25.518" v="1639" actId="20577"/>
          <ac:spMkLst>
            <pc:docMk/>
            <pc:sldMk cId="3987807081" sldId="392"/>
            <ac:spMk id="4" creationId="{D64A9FB3-67DB-462D-9813-4BC57A749481}"/>
          </ac:spMkLst>
        </pc:spChg>
        <pc:spChg chg="mod">
          <ac:chgData name="Macbeth, Allison (DAT)" userId="7b395200-0e3a-44bc-bb87-8e368ee67f12" providerId="ADAL" clId="{8580B7F9-51DA-41B6-88C6-CFE39F62BBF1}" dt="2020-05-11T21:52:49.394" v="16128" actId="20577"/>
          <ac:spMkLst>
            <pc:docMk/>
            <pc:sldMk cId="3987807081" sldId="392"/>
            <ac:spMk id="5" creationId="{507A5E59-8229-4005-8835-E387FB34EB28}"/>
          </ac:spMkLst>
        </pc:spChg>
        <pc:spChg chg="mod">
          <ac:chgData name="Macbeth, Allison (DAT)" userId="7b395200-0e3a-44bc-bb87-8e368ee67f12" providerId="ADAL" clId="{8580B7F9-51DA-41B6-88C6-CFE39F62BBF1}" dt="2020-05-08T03:39:08.922" v="1740" actId="14100"/>
          <ac:spMkLst>
            <pc:docMk/>
            <pc:sldMk cId="3987807081" sldId="392"/>
            <ac:spMk id="6" creationId="{9E91D353-4F6F-4BB2-9D2A-5ADDB5E40C4E}"/>
          </ac:spMkLst>
        </pc:spChg>
        <pc:spChg chg="mod">
          <ac:chgData name="Macbeth, Allison (DAT)" userId="7b395200-0e3a-44bc-bb87-8e368ee67f12" providerId="ADAL" clId="{8580B7F9-51DA-41B6-88C6-CFE39F62BBF1}" dt="2020-05-11T21:52:17.288" v="16089" actId="6549"/>
          <ac:spMkLst>
            <pc:docMk/>
            <pc:sldMk cId="3987807081" sldId="392"/>
            <ac:spMk id="7" creationId="{8F949688-F1E5-4D4D-8899-7F518D3DD4F4}"/>
          </ac:spMkLst>
        </pc:spChg>
      </pc:sldChg>
      <pc:sldChg chg="modSp add modAnim modNotesTx">
        <pc:chgData name="Macbeth, Allison (DAT)" userId="7b395200-0e3a-44bc-bb87-8e368ee67f12" providerId="ADAL" clId="{8580B7F9-51DA-41B6-88C6-CFE39F62BBF1}" dt="2020-05-11T21:50:53.529" v="16086"/>
        <pc:sldMkLst>
          <pc:docMk/>
          <pc:sldMk cId="696274769" sldId="393"/>
        </pc:sldMkLst>
        <pc:spChg chg="mod">
          <ac:chgData name="Macbeth, Allison (DAT)" userId="7b395200-0e3a-44bc-bb87-8e368ee67f12" providerId="ADAL" clId="{8580B7F9-51DA-41B6-88C6-CFE39F62BBF1}" dt="2020-05-08T03:42:07.837" v="1793" actId="20577"/>
          <ac:spMkLst>
            <pc:docMk/>
            <pc:sldMk cId="696274769" sldId="393"/>
            <ac:spMk id="2" creationId="{9ACEB0B1-D2DA-4DE4-847D-E62D8C540C4F}"/>
          </ac:spMkLst>
        </pc:spChg>
        <pc:spChg chg="mod">
          <ac:chgData name="Macbeth, Allison (DAT)" userId="7b395200-0e3a-44bc-bb87-8e368ee67f12" providerId="ADAL" clId="{8580B7F9-51DA-41B6-88C6-CFE39F62BBF1}" dt="2020-05-08T03:42:24.851" v="1809" actId="20577"/>
          <ac:spMkLst>
            <pc:docMk/>
            <pc:sldMk cId="696274769" sldId="393"/>
            <ac:spMk id="4" creationId="{D64A9FB3-67DB-462D-9813-4BC57A749481}"/>
          </ac:spMkLst>
        </pc:spChg>
        <pc:spChg chg="mod">
          <ac:chgData name="Macbeth, Allison (DAT)" userId="7b395200-0e3a-44bc-bb87-8e368ee67f12" providerId="ADAL" clId="{8580B7F9-51DA-41B6-88C6-CFE39F62BBF1}" dt="2020-05-08T03:43:30.509" v="1925" actId="20577"/>
          <ac:spMkLst>
            <pc:docMk/>
            <pc:sldMk cId="696274769" sldId="393"/>
            <ac:spMk id="5" creationId="{507A5E59-8229-4005-8835-E387FB34EB28}"/>
          </ac:spMkLst>
        </pc:spChg>
        <pc:spChg chg="mod">
          <ac:chgData name="Macbeth, Allison (DAT)" userId="7b395200-0e3a-44bc-bb87-8e368ee67f12" providerId="ADAL" clId="{8580B7F9-51DA-41B6-88C6-CFE39F62BBF1}" dt="2020-05-08T03:43:05.797" v="1877" actId="14100"/>
          <ac:spMkLst>
            <pc:docMk/>
            <pc:sldMk cId="696274769" sldId="393"/>
            <ac:spMk id="6" creationId="{9E91D353-4F6F-4BB2-9D2A-5ADDB5E40C4E}"/>
          </ac:spMkLst>
        </pc:spChg>
        <pc:spChg chg="mod">
          <ac:chgData name="Macbeth, Allison (DAT)" userId="7b395200-0e3a-44bc-bb87-8e368ee67f12" providerId="ADAL" clId="{8580B7F9-51DA-41B6-88C6-CFE39F62BBF1}" dt="2020-05-08T03:43:37.992" v="1943" actId="20577"/>
          <ac:spMkLst>
            <pc:docMk/>
            <pc:sldMk cId="696274769" sldId="393"/>
            <ac:spMk id="7" creationId="{8F949688-F1E5-4D4D-8899-7F518D3DD4F4}"/>
          </ac:spMkLst>
        </pc:spChg>
      </pc:sldChg>
      <pc:sldChg chg="delSp modSp add modAnim modNotesTx">
        <pc:chgData name="Macbeth, Allison (DAT)" userId="7b395200-0e3a-44bc-bb87-8e368ee67f12" providerId="ADAL" clId="{8580B7F9-51DA-41B6-88C6-CFE39F62BBF1}" dt="2020-05-09T02:10:43.579" v="15737" actId="255"/>
        <pc:sldMkLst>
          <pc:docMk/>
          <pc:sldMk cId="4037891064" sldId="394"/>
        </pc:sldMkLst>
        <pc:spChg chg="mod">
          <ac:chgData name="Macbeth, Allison (DAT)" userId="7b395200-0e3a-44bc-bb87-8e368ee67f12" providerId="ADAL" clId="{8580B7F9-51DA-41B6-88C6-CFE39F62BBF1}" dt="2020-05-09T01:58:40.686" v="15538" actId="6549"/>
          <ac:spMkLst>
            <pc:docMk/>
            <pc:sldMk cId="4037891064" sldId="394"/>
            <ac:spMk id="2" creationId="{9ACEB0B1-D2DA-4DE4-847D-E62D8C540C4F}"/>
          </ac:spMkLst>
        </pc:spChg>
        <pc:spChg chg="del">
          <ac:chgData name="Macbeth, Allison (DAT)" userId="7b395200-0e3a-44bc-bb87-8e368ee67f12" providerId="ADAL" clId="{8580B7F9-51DA-41B6-88C6-CFE39F62BBF1}" dt="2020-05-08T03:45:58.251" v="2078"/>
          <ac:spMkLst>
            <pc:docMk/>
            <pc:sldMk cId="4037891064" sldId="394"/>
            <ac:spMk id="4" creationId="{D64A9FB3-67DB-462D-9813-4BC57A749481}"/>
          </ac:spMkLst>
        </pc:spChg>
        <pc:spChg chg="mod">
          <ac:chgData name="Macbeth, Allison (DAT)" userId="7b395200-0e3a-44bc-bb87-8e368ee67f12" providerId="ADAL" clId="{8580B7F9-51DA-41B6-88C6-CFE39F62BBF1}" dt="2020-05-08T22:25:31.689" v="9915" actId="14100"/>
          <ac:spMkLst>
            <pc:docMk/>
            <pc:sldMk cId="4037891064" sldId="394"/>
            <ac:spMk id="5" creationId="{507A5E59-8229-4005-8835-E387FB34EB28}"/>
          </ac:spMkLst>
        </pc:spChg>
        <pc:spChg chg="del">
          <ac:chgData name="Macbeth, Allison (DAT)" userId="7b395200-0e3a-44bc-bb87-8e368ee67f12" providerId="ADAL" clId="{8580B7F9-51DA-41B6-88C6-CFE39F62BBF1}" dt="2020-05-08T03:45:53.349" v="2077"/>
          <ac:spMkLst>
            <pc:docMk/>
            <pc:sldMk cId="4037891064" sldId="394"/>
            <ac:spMk id="6" creationId="{9E91D353-4F6F-4BB2-9D2A-5ADDB5E40C4E}"/>
          </ac:spMkLst>
        </pc:spChg>
        <pc:spChg chg="del">
          <ac:chgData name="Macbeth, Allison (DAT)" userId="7b395200-0e3a-44bc-bb87-8e368ee67f12" providerId="ADAL" clId="{8580B7F9-51DA-41B6-88C6-CFE39F62BBF1}" dt="2020-05-08T03:45:51.414" v="2076"/>
          <ac:spMkLst>
            <pc:docMk/>
            <pc:sldMk cId="4037891064" sldId="394"/>
            <ac:spMk id="7" creationId="{8F949688-F1E5-4D4D-8899-7F518D3DD4F4}"/>
          </ac:spMkLst>
        </pc:spChg>
      </pc:sldChg>
      <pc:sldChg chg="add del">
        <pc:chgData name="Macbeth, Allison (DAT)" userId="7b395200-0e3a-44bc-bb87-8e368ee67f12" providerId="ADAL" clId="{8580B7F9-51DA-41B6-88C6-CFE39F62BBF1}" dt="2020-05-08T03:46:57.277" v="2195" actId="2696"/>
        <pc:sldMkLst>
          <pc:docMk/>
          <pc:sldMk cId="3016029694" sldId="395"/>
        </pc:sldMkLst>
      </pc:sldChg>
      <pc:sldChg chg="addSp delSp modSp add ord modAnim modNotesTx">
        <pc:chgData name="Macbeth, Allison (DAT)" userId="7b395200-0e3a-44bc-bb87-8e368ee67f12" providerId="ADAL" clId="{8580B7F9-51DA-41B6-88C6-CFE39F62BBF1}" dt="2020-05-09T02:10:26.386" v="15735" actId="255"/>
        <pc:sldMkLst>
          <pc:docMk/>
          <pc:sldMk cId="4067292478" sldId="395"/>
        </pc:sldMkLst>
        <pc:spChg chg="mod">
          <ac:chgData name="Macbeth, Allison (DAT)" userId="7b395200-0e3a-44bc-bb87-8e368ee67f12" providerId="ADAL" clId="{8580B7F9-51DA-41B6-88C6-CFE39F62BBF1}" dt="2020-05-08T03:47:11.641" v="2214" actId="20577"/>
          <ac:spMkLst>
            <pc:docMk/>
            <pc:sldMk cId="4067292478" sldId="395"/>
            <ac:spMk id="2" creationId="{56A174DF-C779-4AD9-8007-A1C4CD812F45}"/>
          </ac:spMkLst>
        </pc:spChg>
        <pc:spChg chg="mod">
          <ac:chgData name="Macbeth, Allison (DAT)" userId="7b395200-0e3a-44bc-bb87-8e368ee67f12" providerId="ADAL" clId="{8580B7F9-51DA-41B6-88C6-CFE39F62BBF1}" dt="2020-05-08T22:21:39.207" v="9800" actId="20577"/>
          <ac:spMkLst>
            <pc:docMk/>
            <pc:sldMk cId="4067292478" sldId="395"/>
            <ac:spMk id="3" creationId="{4BAD50BC-F2BA-4250-BC7C-EAACA07E6C7D}"/>
          </ac:spMkLst>
        </pc:spChg>
        <pc:spChg chg="add del mod">
          <ac:chgData name="Macbeth, Allison (DAT)" userId="7b395200-0e3a-44bc-bb87-8e368ee67f12" providerId="ADAL" clId="{8580B7F9-51DA-41B6-88C6-CFE39F62BBF1}" dt="2020-05-08T03:53:03.903" v="2644"/>
          <ac:spMkLst>
            <pc:docMk/>
            <pc:sldMk cId="4067292478" sldId="395"/>
            <ac:spMk id="4" creationId="{BA5E69AF-820F-4B54-B1BF-3ECE9D5BE4E4}"/>
          </ac:spMkLst>
        </pc:spChg>
        <pc:picChg chg="add del mod">
          <ac:chgData name="Macbeth, Allison (DAT)" userId="7b395200-0e3a-44bc-bb87-8e368ee67f12" providerId="ADAL" clId="{8580B7F9-51DA-41B6-88C6-CFE39F62BBF1}" dt="2020-05-08T22:21:36.298" v="9798"/>
          <ac:picMkLst>
            <pc:docMk/>
            <pc:sldMk cId="4067292478" sldId="395"/>
            <ac:picMk id="5" creationId="{777937D2-4492-439C-B095-46671A1568FD}"/>
          </ac:picMkLst>
        </pc:picChg>
        <pc:picChg chg="add">
          <ac:chgData name="Macbeth, Allison (DAT)" userId="7b395200-0e3a-44bc-bb87-8e368ee67f12" providerId="ADAL" clId="{8580B7F9-51DA-41B6-88C6-CFE39F62BBF1}" dt="2020-05-08T22:21:40.175" v="9801"/>
          <ac:picMkLst>
            <pc:docMk/>
            <pc:sldMk cId="4067292478" sldId="395"/>
            <ac:picMk id="6" creationId="{EE62CB48-CAC7-4CA9-A9AC-F74F6C381384}"/>
          </ac:picMkLst>
        </pc:picChg>
      </pc:sldChg>
      <pc:sldChg chg="modSp add modAnim modNotesTx">
        <pc:chgData name="Macbeth, Allison (DAT)" userId="7b395200-0e3a-44bc-bb87-8e368ee67f12" providerId="ADAL" clId="{8580B7F9-51DA-41B6-88C6-CFE39F62BBF1}" dt="2020-05-12T00:06:01.448" v="18479" actId="313"/>
        <pc:sldMkLst>
          <pc:docMk/>
          <pc:sldMk cId="2182521168" sldId="396"/>
        </pc:sldMkLst>
        <pc:spChg chg="mod">
          <ac:chgData name="Macbeth, Allison (DAT)" userId="7b395200-0e3a-44bc-bb87-8e368ee67f12" providerId="ADAL" clId="{8580B7F9-51DA-41B6-88C6-CFE39F62BBF1}" dt="2020-05-08T03:54:13.210" v="2683" actId="255"/>
          <ac:spMkLst>
            <pc:docMk/>
            <pc:sldMk cId="2182521168" sldId="396"/>
            <ac:spMk id="2" creationId="{387D8798-74F3-4ECC-B6F0-49781591F166}"/>
          </ac:spMkLst>
        </pc:spChg>
        <pc:spChg chg="mod">
          <ac:chgData name="Macbeth, Allison (DAT)" userId="7b395200-0e3a-44bc-bb87-8e368ee67f12" providerId="ADAL" clId="{8580B7F9-51DA-41B6-88C6-CFE39F62BBF1}" dt="2020-05-12T00:06:01.448" v="18479" actId="313"/>
          <ac:spMkLst>
            <pc:docMk/>
            <pc:sldMk cId="2182521168" sldId="396"/>
            <ac:spMk id="3" creationId="{2DD68342-A3BC-43BE-9E29-4B1B43099AA1}"/>
          </ac:spMkLst>
        </pc:spChg>
      </pc:sldChg>
      <pc:sldChg chg="modSp add del">
        <pc:chgData name="Macbeth, Allison (DAT)" userId="7b395200-0e3a-44bc-bb87-8e368ee67f12" providerId="ADAL" clId="{8580B7F9-51DA-41B6-88C6-CFE39F62BBF1}" dt="2020-05-08T04:27:28.707" v="3638" actId="2696"/>
        <pc:sldMkLst>
          <pc:docMk/>
          <pc:sldMk cId="1556427053" sldId="397"/>
        </pc:sldMkLst>
        <pc:spChg chg="mod">
          <ac:chgData name="Macbeth, Allison (DAT)" userId="7b395200-0e3a-44bc-bb87-8e368ee67f12" providerId="ADAL" clId="{8580B7F9-51DA-41B6-88C6-CFE39F62BBF1}" dt="2020-05-08T03:55:23.825" v="2742" actId="2"/>
          <ac:spMkLst>
            <pc:docMk/>
            <pc:sldMk cId="1556427053" sldId="397"/>
            <ac:spMk id="2" creationId="{B2627602-05B9-47A7-8D76-ABF5CC000E0C}"/>
          </ac:spMkLst>
        </pc:spChg>
      </pc:sldChg>
      <pc:sldChg chg="addSp delSp modSp add del modAnim modNotesTx">
        <pc:chgData name="Macbeth, Allison (DAT)" userId="7b395200-0e3a-44bc-bb87-8e368ee67f12" providerId="ADAL" clId="{8580B7F9-51DA-41B6-88C6-CFE39F62BBF1}" dt="2020-05-08T22:46:25.559" v="11004" actId="2696"/>
        <pc:sldMkLst>
          <pc:docMk/>
          <pc:sldMk cId="1599684449" sldId="398"/>
        </pc:sldMkLst>
        <pc:spChg chg="mod">
          <ac:chgData name="Macbeth, Allison (DAT)" userId="7b395200-0e3a-44bc-bb87-8e368ee67f12" providerId="ADAL" clId="{8580B7F9-51DA-41B6-88C6-CFE39F62BBF1}" dt="2020-05-08T04:04:08.640" v="3398" actId="947"/>
          <ac:spMkLst>
            <pc:docMk/>
            <pc:sldMk cId="1599684449" sldId="398"/>
            <ac:spMk id="2" creationId="{387D8798-74F3-4ECC-B6F0-49781591F166}"/>
          </ac:spMkLst>
        </pc:spChg>
        <pc:spChg chg="del mod">
          <ac:chgData name="Macbeth, Allison (DAT)" userId="7b395200-0e3a-44bc-bb87-8e368ee67f12" providerId="ADAL" clId="{8580B7F9-51DA-41B6-88C6-CFE39F62BBF1}" dt="2020-05-08T04:04:57.035" v="3401"/>
          <ac:spMkLst>
            <pc:docMk/>
            <pc:sldMk cId="1599684449" sldId="398"/>
            <ac:spMk id="3" creationId="{2DD68342-A3BC-43BE-9E29-4B1B43099AA1}"/>
          </ac:spMkLst>
        </pc:spChg>
        <pc:spChg chg="add del mod">
          <ac:chgData name="Macbeth, Allison (DAT)" userId="7b395200-0e3a-44bc-bb87-8e368ee67f12" providerId="ADAL" clId="{8580B7F9-51DA-41B6-88C6-CFE39F62BBF1}" dt="2020-05-08T04:19:54.235" v="3463"/>
          <ac:spMkLst>
            <pc:docMk/>
            <pc:sldMk cId="1599684449" sldId="398"/>
            <ac:spMk id="4" creationId="{BD5F0295-9045-4A35-8CC5-21FC1201B91F}"/>
          </ac:spMkLst>
        </pc:spChg>
        <pc:spChg chg="add mod">
          <ac:chgData name="Macbeth, Allison (DAT)" userId="7b395200-0e3a-44bc-bb87-8e368ee67f12" providerId="ADAL" clId="{8580B7F9-51DA-41B6-88C6-CFE39F62BBF1}" dt="2020-05-08T22:05:22.787" v="9498" actId="20577"/>
          <ac:spMkLst>
            <pc:docMk/>
            <pc:sldMk cId="1599684449" sldId="398"/>
            <ac:spMk id="5" creationId="{ACA098C4-31A0-4C37-A145-BAC86D10E037}"/>
          </ac:spMkLst>
        </pc:spChg>
        <pc:spChg chg="add del mod">
          <ac:chgData name="Macbeth, Allison (DAT)" userId="7b395200-0e3a-44bc-bb87-8e368ee67f12" providerId="ADAL" clId="{8580B7F9-51DA-41B6-88C6-CFE39F62BBF1}" dt="2020-05-08T04:20:09.264" v="3465"/>
          <ac:spMkLst>
            <pc:docMk/>
            <pc:sldMk cId="1599684449" sldId="398"/>
            <ac:spMk id="6" creationId="{5AAB0013-B79F-4FBC-948E-B6FFCE3C88F7}"/>
          </ac:spMkLst>
        </pc:spChg>
        <pc:spChg chg="add del mod">
          <ac:chgData name="Macbeth, Allison (DAT)" userId="7b395200-0e3a-44bc-bb87-8e368ee67f12" providerId="ADAL" clId="{8580B7F9-51DA-41B6-88C6-CFE39F62BBF1}" dt="2020-05-08T04:19:44.836" v="3462"/>
          <ac:spMkLst>
            <pc:docMk/>
            <pc:sldMk cId="1599684449" sldId="398"/>
            <ac:spMk id="7" creationId="{62830254-1AE7-4CEB-9E96-EDBFC7CB0B03}"/>
          </ac:spMkLst>
        </pc:spChg>
      </pc:sldChg>
      <pc:sldChg chg="modSp add ord modAnim modNotesTx">
        <pc:chgData name="Macbeth, Allison (DAT)" userId="7b395200-0e3a-44bc-bb87-8e368ee67f12" providerId="ADAL" clId="{8580B7F9-51DA-41B6-88C6-CFE39F62BBF1}" dt="2020-05-09T02:09:08.050" v="15725" actId="255"/>
        <pc:sldMkLst>
          <pc:docMk/>
          <pc:sldMk cId="652496685" sldId="399"/>
        </pc:sldMkLst>
        <pc:spChg chg="mod">
          <ac:chgData name="Macbeth, Allison (DAT)" userId="7b395200-0e3a-44bc-bb87-8e368ee67f12" providerId="ADAL" clId="{8580B7F9-51DA-41B6-88C6-CFE39F62BBF1}" dt="2020-05-08T18:36:27.150" v="3848" actId="947"/>
          <ac:spMkLst>
            <pc:docMk/>
            <pc:sldMk cId="652496685" sldId="399"/>
            <ac:spMk id="2" creationId="{F5EEF3D8-5C00-413E-A4FC-BFE90ABEA825}"/>
          </ac:spMkLst>
        </pc:spChg>
        <pc:spChg chg="mod">
          <ac:chgData name="Macbeth, Allison (DAT)" userId="7b395200-0e3a-44bc-bb87-8e368ee67f12" providerId="ADAL" clId="{8580B7F9-51DA-41B6-88C6-CFE39F62BBF1}" dt="2020-05-08T18:53:08.808" v="4132" actId="20577"/>
          <ac:spMkLst>
            <pc:docMk/>
            <pc:sldMk cId="652496685" sldId="399"/>
            <ac:spMk id="3" creationId="{69117E71-4CDE-46BA-81B0-BFF2A5C5D74C}"/>
          </ac:spMkLst>
        </pc:spChg>
      </pc:sldChg>
      <pc:sldChg chg="modSp add del">
        <pc:chgData name="Macbeth, Allison (DAT)" userId="7b395200-0e3a-44bc-bb87-8e368ee67f12" providerId="ADAL" clId="{8580B7F9-51DA-41B6-88C6-CFE39F62BBF1}" dt="2020-05-08T18:46:12.502" v="3852" actId="2696"/>
        <pc:sldMkLst>
          <pc:docMk/>
          <pc:sldMk cId="1227452481" sldId="400"/>
        </pc:sldMkLst>
        <pc:spChg chg="mod">
          <ac:chgData name="Macbeth, Allison (DAT)" userId="7b395200-0e3a-44bc-bb87-8e368ee67f12" providerId="ADAL" clId="{8580B7F9-51DA-41B6-88C6-CFE39F62BBF1}" dt="2020-05-08T18:44:17.166" v="3851" actId="20577"/>
          <ac:spMkLst>
            <pc:docMk/>
            <pc:sldMk cId="1227452481" sldId="400"/>
            <ac:spMk id="2" creationId="{F5EEF3D8-5C00-413E-A4FC-BFE90ABEA825}"/>
          </ac:spMkLst>
        </pc:spChg>
      </pc:sldChg>
      <pc:sldChg chg="addSp delSp modSp add">
        <pc:chgData name="Macbeth, Allison (DAT)" userId="7b395200-0e3a-44bc-bb87-8e368ee67f12" providerId="ADAL" clId="{8580B7F9-51DA-41B6-88C6-CFE39F62BBF1}" dt="2020-05-08T19:44:41.489" v="7163" actId="1076"/>
        <pc:sldMkLst>
          <pc:docMk/>
          <pc:sldMk cId="1991571210" sldId="400"/>
        </pc:sldMkLst>
        <pc:spChg chg="mod">
          <ac:chgData name="Macbeth, Allison (DAT)" userId="7b395200-0e3a-44bc-bb87-8e368ee67f12" providerId="ADAL" clId="{8580B7F9-51DA-41B6-88C6-CFE39F62BBF1}" dt="2020-05-08T19:40:21.060" v="7130" actId="20577"/>
          <ac:spMkLst>
            <pc:docMk/>
            <pc:sldMk cId="1991571210" sldId="400"/>
            <ac:spMk id="2" creationId="{9B955AED-87CD-4F67-AC62-51C7A705796F}"/>
          </ac:spMkLst>
        </pc:spChg>
        <pc:spChg chg="del">
          <ac:chgData name="Macbeth, Allison (DAT)" userId="7b395200-0e3a-44bc-bb87-8e368ee67f12" providerId="ADAL" clId="{8580B7F9-51DA-41B6-88C6-CFE39F62BBF1}" dt="2020-05-08T19:40:33.811" v="7131" actId="931"/>
          <ac:spMkLst>
            <pc:docMk/>
            <pc:sldMk cId="1991571210" sldId="400"/>
            <ac:spMk id="3" creationId="{F4F19732-8230-413A-9940-18E720F95750}"/>
          </ac:spMkLst>
        </pc:spChg>
        <pc:spChg chg="add mod">
          <ac:chgData name="Macbeth, Allison (DAT)" userId="7b395200-0e3a-44bc-bb87-8e368ee67f12" providerId="ADAL" clId="{8580B7F9-51DA-41B6-88C6-CFE39F62BBF1}" dt="2020-05-08T19:44:41.489" v="7163" actId="1076"/>
          <ac:spMkLst>
            <pc:docMk/>
            <pc:sldMk cId="1991571210" sldId="400"/>
            <ac:spMk id="6" creationId="{2914D8F3-05C4-46ED-A4CC-5D0B5EED64A2}"/>
          </ac:spMkLst>
        </pc:spChg>
        <pc:picChg chg="add mod">
          <ac:chgData name="Macbeth, Allison (DAT)" userId="7b395200-0e3a-44bc-bb87-8e368ee67f12" providerId="ADAL" clId="{8580B7F9-51DA-41B6-88C6-CFE39F62BBF1}" dt="2020-05-08T19:44:36.395" v="7162" actId="1076"/>
          <ac:picMkLst>
            <pc:docMk/>
            <pc:sldMk cId="1991571210" sldId="400"/>
            <ac:picMk id="5" creationId="{0B80BE30-5E15-4DE7-99F0-9DB2F8921E76}"/>
          </ac:picMkLst>
        </pc:picChg>
        <pc:picChg chg="add del mod">
          <ac:chgData name="Macbeth, Allison (DAT)" userId="7b395200-0e3a-44bc-bb87-8e368ee67f12" providerId="ADAL" clId="{8580B7F9-51DA-41B6-88C6-CFE39F62BBF1}" dt="2020-05-08T19:41:42.612" v="7138"/>
          <ac:picMkLst>
            <pc:docMk/>
            <pc:sldMk cId="1991571210" sldId="400"/>
            <ac:picMk id="8" creationId="{308B4E84-941D-4B1B-81B8-D1B2D2229523}"/>
          </ac:picMkLst>
        </pc:picChg>
      </pc:sldChg>
      <pc:sldChg chg="addSp delSp modSp add">
        <pc:chgData name="Macbeth, Allison (DAT)" userId="7b395200-0e3a-44bc-bb87-8e368ee67f12" providerId="ADAL" clId="{8580B7F9-51DA-41B6-88C6-CFE39F62BBF1}" dt="2020-05-08T19:42:47.086" v="7150" actId="207"/>
        <pc:sldMkLst>
          <pc:docMk/>
          <pc:sldMk cId="3956736627" sldId="401"/>
        </pc:sldMkLst>
        <pc:spChg chg="add del mod">
          <ac:chgData name="Macbeth, Allison (DAT)" userId="7b395200-0e3a-44bc-bb87-8e368ee67f12" providerId="ADAL" clId="{8580B7F9-51DA-41B6-88C6-CFE39F62BBF1}" dt="2020-05-08T19:42:03.362" v="7141" actId="931"/>
          <ac:spMkLst>
            <pc:docMk/>
            <pc:sldMk cId="3956736627" sldId="401"/>
            <ac:spMk id="3" creationId="{0D408B25-9676-4FF9-AF1F-F2521330AEC3}"/>
          </ac:spMkLst>
        </pc:spChg>
        <pc:spChg chg="del mod">
          <ac:chgData name="Macbeth, Allison (DAT)" userId="7b395200-0e3a-44bc-bb87-8e368ee67f12" providerId="ADAL" clId="{8580B7F9-51DA-41B6-88C6-CFE39F62BBF1}" dt="2020-05-08T19:42:10.693" v="7143"/>
          <ac:spMkLst>
            <pc:docMk/>
            <pc:sldMk cId="3956736627" sldId="401"/>
            <ac:spMk id="6" creationId="{2914D8F3-05C4-46ED-A4CC-5D0B5EED64A2}"/>
          </ac:spMkLst>
        </pc:spChg>
        <pc:spChg chg="add mod">
          <ac:chgData name="Macbeth, Allison (DAT)" userId="7b395200-0e3a-44bc-bb87-8e368ee67f12" providerId="ADAL" clId="{8580B7F9-51DA-41B6-88C6-CFE39F62BBF1}" dt="2020-05-08T19:42:27.465" v="7146" actId="1076"/>
          <ac:spMkLst>
            <pc:docMk/>
            <pc:sldMk cId="3956736627" sldId="401"/>
            <ac:spMk id="8" creationId="{F15C37DF-0034-44B3-B2F0-B2DB49C5678B}"/>
          </ac:spMkLst>
        </pc:spChg>
        <pc:spChg chg="add mod">
          <ac:chgData name="Macbeth, Allison (DAT)" userId="7b395200-0e3a-44bc-bb87-8e368ee67f12" providerId="ADAL" clId="{8580B7F9-51DA-41B6-88C6-CFE39F62BBF1}" dt="2020-05-08T19:42:47.086" v="7150" actId="207"/>
          <ac:spMkLst>
            <pc:docMk/>
            <pc:sldMk cId="3956736627" sldId="401"/>
            <ac:spMk id="9" creationId="{92DCD09F-27EF-44F7-8AF1-802C5D9FD8B9}"/>
          </ac:spMkLst>
        </pc:spChg>
        <pc:picChg chg="del">
          <ac:chgData name="Macbeth, Allison (DAT)" userId="7b395200-0e3a-44bc-bb87-8e368ee67f12" providerId="ADAL" clId="{8580B7F9-51DA-41B6-88C6-CFE39F62BBF1}" dt="2020-05-08T19:41:50.037" v="7140"/>
          <ac:picMkLst>
            <pc:docMk/>
            <pc:sldMk cId="3956736627" sldId="401"/>
            <ac:picMk id="5" creationId="{0B80BE30-5E15-4DE7-99F0-9DB2F8921E76}"/>
          </ac:picMkLst>
        </pc:picChg>
        <pc:picChg chg="add mod">
          <ac:chgData name="Macbeth, Allison (DAT)" userId="7b395200-0e3a-44bc-bb87-8e368ee67f12" providerId="ADAL" clId="{8580B7F9-51DA-41B6-88C6-CFE39F62BBF1}" dt="2020-05-08T19:42:03.362" v="7141" actId="931"/>
          <ac:picMkLst>
            <pc:docMk/>
            <pc:sldMk cId="3956736627" sldId="401"/>
            <ac:picMk id="7" creationId="{428D0D08-4C6D-409D-ACEB-3CBF7CCC2B41}"/>
          </ac:picMkLst>
        </pc:picChg>
      </pc:sldChg>
      <pc:sldChg chg="addSp delSp modSp add">
        <pc:chgData name="Macbeth, Allison (DAT)" userId="7b395200-0e3a-44bc-bb87-8e368ee67f12" providerId="ADAL" clId="{8580B7F9-51DA-41B6-88C6-CFE39F62BBF1}" dt="2020-05-08T19:44:13.730" v="7161" actId="1076"/>
        <pc:sldMkLst>
          <pc:docMk/>
          <pc:sldMk cId="2325238727" sldId="402"/>
        </pc:sldMkLst>
        <pc:spChg chg="add del mod">
          <ac:chgData name="Macbeth, Allison (DAT)" userId="7b395200-0e3a-44bc-bb87-8e368ee67f12" providerId="ADAL" clId="{8580B7F9-51DA-41B6-88C6-CFE39F62BBF1}" dt="2020-05-08T19:43:06.488" v="7153"/>
          <ac:spMkLst>
            <pc:docMk/>
            <pc:sldMk cId="2325238727" sldId="402"/>
            <ac:spMk id="3" creationId="{2F4A1722-C664-4042-95D8-B929FD5CBEF1}"/>
          </ac:spMkLst>
        </pc:spChg>
        <pc:spChg chg="del">
          <ac:chgData name="Macbeth, Allison (DAT)" userId="7b395200-0e3a-44bc-bb87-8e368ee67f12" providerId="ADAL" clId="{8580B7F9-51DA-41B6-88C6-CFE39F62BBF1}" dt="2020-05-08T19:43:09.087" v="7154"/>
          <ac:spMkLst>
            <pc:docMk/>
            <pc:sldMk cId="2325238727" sldId="402"/>
            <ac:spMk id="8" creationId="{F15C37DF-0034-44B3-B2F0-B2DB49C5678B}"/>
          </ac:spMkLst>
        </pc:spChg>
        <pc:spChg chg="del">
          <ac:chgData name="Macbeth, Allison (DAT)" userId="7b395200-0e3a-44bc-bb87-8e368ee67f12" providerId="ADAL" clId="{8580B7F9-51DA-41B6-88C6-CFE39F62BBF1}" dt="2020-05-08T19:43:15.289" v="7155"/>
          <ac:spMkLst>
            <pc:docMk/>
            <pc:sldMk cId="2325238727" sldId="402"/>
            <ac:spMk id="9" creationId="{92DCD09F-27EF-44F7-8AF1-802C5D9FD8B9}"/>
          </ac:spMkLst>
        </pc:spChg>
        <pc:picChg chg="add mod">
          <ac:chgData name="Macbeth, Allison (DAT)" userId="7b395200-0e3a-44bc-bb87-8e368ee67f12" providerId="ADAL" clId="{8580B7F9-51DA-41B6-88C6-CFE39F62BBF1}" dt="2020-05-08T19:43:33.423" v="7157" actId="1076"/>
          <ac:picMkLst>
            <pc:docMk/>
            <pc:sldMk cId="2325238727" sldId="402"/>
            <ac:picMk id="5" creationId="{5488414F-7051-44BE-8029-BF91CBE98615}"/>
          </ac:picMkLst>
        </pc:picChg>
        <pc:picChg chg="del">
          <ac:chgData name="Macbeth, Allison (DAT)" userId="7b395200-0e3a-44bc-bb87-8e368ee67f12" providerId="ADAL" clId="{8580B7F9-51DA-41B6-88C6-CFE39F62BBF1}" dt="2020-05-08T19:42:57.117" v="7152"/>
          <ac:picMkLst>
            <pc:docMk/>
            <pc:sldMk cId="2325238727" sldId="402"/>
            <ac:picMk id="7" creationId="{428D0D08-4C6D-409D-ACEB-3CBF7CCC2B41}"/>
          </ac:picMkLst>
        </pc:picChg>
        <pc:picChg chg="add mod">
          <ac:chgData name="Macbeth, Allison (DAT)" userId="7b395200-0e3a-44bc-bb87-8e368ee67f12" providerId="ADAL" clId="{8580B7F9-51DA-41B6-88C6-CFE39F62BBF1}" dt="2020-05-08T19:43:49.741" v="7159" actId="1076"/>
          <ac:picMkLst>
            <pc:docMk/>
            <pc:sldMk cId="2325238727" sldId="402"/>
            <ac:picMk id="10" creationId="{574FD3EE-19B1-4431-A484-6F7ABFF3FB6D}"/>
          </ac:picMkLst>
        </pc:picChg>
        <pc:picChg chg="add mod">
          <ac:chgData name="Macbeth, Allison (DAT)" userId="7b395200-0e3a-44bc-bb87-8e368ee67f12" providerId="ADAL" clId="{8580B7F9-51DA-41B6-88C6-CFE39F62BBF1}" dt="2020-05-08T19:44:13.730" v="7161" actId="1076"/>
          <ac:picMkLst>
            <pc:docMk/>
            <pc:sldMk cId="2325238727" sldId="402"/>
            <ac:picMk id="12" creationId="{3DD6B638-01D9-44A8-B77B-B86E81E94232}"/>
          </ac:picMkLst>
        </pc:picChg>
      </pc:sldChg>
      <pc:sldChg chg="modSp add">
        <pc:chgData name="Macbeth, Allison (DAT)" userId="7b395200-0e3a-44bc-bb87-8e368ee67f12" providerId="ADAL" clId="{8580B7F9-51DA-41B6-88C6-CFE39F62BBF1}" dt="2020-05-11T22:37:30.709" v="18205" actId="27636"/>
        <pc:sldMkLst>
          <pc:docMk/>
          <pc:sldMk cId="897601405" sldId="403"/>
        </pc:sldMkLst>
        <pc:spChg chg="mod">
          <ac:chgData name="Macbeth, Allison (DAT)" userId="7b395200-0e3a-44bc-bb87-8e368ee67f12" providerId="ADAL" clId="{8580B7F9-51DA-41B6-88C6-CFE39F62BBF1}" dt="2020-05-11T22:37:30.709" v="18205" actId="27636"/>
          <ac:spMkLst>
            <pc:docMk/>
            <pc:sldMk cId="897601405" sldId="403"/>
            <ac:spMk id="3" creationId="{4BAD50BC-F2BA-4250-BC7C-EAACA07E6C7D}"/>
          </ac:spMkLst>
        </pc:spChg>
      </pc:sldChg>
      <pc:sldChg chg="addSp delSp modSp add del">
        <pc:chgData name="Macbeth, Allison (DAT)" userId="7b395200-0e3a-44bc-bb87-8e368ee67f12" providerId="ADAL" clId="{8580B7F9-51DA-41B6-88C6-CFE39F62BBF1}" dt="2020-05-09T02:04:17.859" v="15693" actId="2696"/>
        <pc:sldMkLst>
          <pc:docMk/>
          <pc:sldMk cId="2191850930" sldId="404"/>
        </pc:sldMkLst>
        <pc:spChg chg="del">
          <ac:chgData name="Macbeth, Allison (DAT)" userId="7b395200-0e3a-44bc-bb87-8e368ee67f12" providerId="ADAL" clId="{8580B7F9-51DA-41B6-88C6-CFE39F62BBF1}" dt="2020-05-08T22:25:03.128" v="9910" actId="931"/>
          <ac:spMkLst>
            <pc:docMk/>
            <pc:sldMk cId="2191850930" sldId="404"/>
            <ac:spMk id="3" creationId="{8EF570AD-518E-46B3-A4CB-2E62D756CA69}"/>
          </ac:spMkLst>
        </pc:spChg>
        <pc:picChg chg="add mod">
          <ac:chgData name="Macbeth, Allison (DAT)" userId="7b395200-0e3a-44bc-bb87-8e368ee67f12" providerId="ADAL" clId="{8580B7F9-51DA-41B6-88C6-CFE39F62BBF1}" dt="2020-05-08T22:25:14.281" v="9914" actId="1076"/>
          <ac:picMkLst>
            <pc:docMk/>
            <pc:sldMk cId="2191850930" sldId="404"/>
            <ac:picMk id="5" creationId="{01D46FEA-9FE3-456B-A453-1A518DC42792}"/>
          </ac:picMkLst>
        </pc:picChg>
      </pc:sldChg>
      <pc:sldChg chg="addSp delSp modSp add modAnim modNotesTx">
        <pc:chgData name="Macbeth, Allison (DAT)" userId="7b395200-0e3a-44bc-bb87-8e368ee67f12" providerId="ADAL" clId="{8580B7F9-51DA-41B6-88C6-CFE39F62BBF1}" dt="2020-05-09T02:09:42.769" v="15730" actId="255"/>
        <pc:sldMkLst>
          <pc:docMk/>
          <pc:sldMk cId="3583450600" sldId="405"/>
        </pc:sldMkLst>
        <pc:spChg chg="mod">
          <ac:chgData name="Macbeth, Allison (DAT)" userId="7b395200-0e3a-44bc-bb87-8e368ee67f12" providerId="ADAL" clId="{8580B7F9-51DA-41B6-88C6-CFE39F62BBF1}" dt="2020-05-08T22:42:57.747" v="10868" actId="313"/>
          <ac:spMkLst>
            <pc:docMk/>
            <pc:sldMk cId="3583450600" sldId="405"/>
            <ac:spMk id="3" creationId="{246804D8-3E61-4977-AB13-F9C682A38003}"/>
          </ac:spMkLst>
        </pc:spChg>
        <pc:picChg chg="del">
          <ac:chgData name="Macbeth, Allison (DAT)" userId="7b395200-0e3a-44bc-bb87-8e368ee67f12" providerId="ADAL" clId="{8580B7F9-51DA-41B6-88C6-CFE39F62BBF1}" dt="2020-05-08T22:42:52.831" v="10866"/>
          <ac:picMkLst>
            <pc:docMk/>
            <pc:sldMk cId="3583450600" sldId="405"/>
            <ac:picMk id="4" creationId="{E69432CF-865A-4769-A963-59BA0A25152A}"/>
          </ac:picMkLst>
        </pc:picChg>
        <pc:picChg chg="add">
          <ac:chgData name="Macbeth, Allison (DAT)" userId="7b395200-0e3a-44bc-bb87-8e368ee67f12" providerId="ADAL" clId="{8580B7F9-51DA-41B6-88C6-CFE39F62BBF1}" dt="2020-05-08T22:43:05.513" v="10869"/>
          <ac:picMkLst>
            <pc:docMk/>
            <pc:sldMk cId="3583450600" sldId="405"/>
            <ac:picMk id="5" creationId="{21BDFC97-5CE5-4EF6-B658-32E4E989379B}"/>
          </ac:picMkLst>
        </pc:picChg>
      </pc:sldChg>
      <pc:sldChg chg="delSp modSp add modAnim modNotesTx">
        <pc:chgData name="Macbeth, Allison (DAT)" userId="7b395200-0e3a-44bc-bb87-8e368ee67f12" providerId="ADAL" clId="{8580B7F9-51DA-41B6-88C6-CFE39F62BBF1}" dt="2020-05-09T02:10:54.598" v="15739" actId="255"/>
        <pc:sldMkLst>
          <pc:docMk/>
          <pc:sldMk cId="4010814741" sldId="406"/>
        </pc:sldMkLst>
        <pc:spChg chg="mod">
          <ac:chgData name="Macbeth, Allison (DAT)" userId="7b395200-0e3a-44bc-bb87-8e368ee67f12" providerId="ADAL" clId="{8580B7F9-51DA-41B6-88C6-CFE39F62BBF1}" dt="2020-05-08T22:45:35.681" v="10959" actId="947"/>
          <ac:spMkLst>
            <pc:docMk/>
            <pc:sldMk cId="4010814741" sldId="406"/>
            <ac:spMk id="2" creationId="{387D8798-74F3-4ECC-B6F0-49781591F166}"/>
          </ac:spMkLst>
        </pc:spChg>
        <pc:spChg chg="mod">
          <ac:chgData name="Macbeth, Allison (DAT)" userId="7b395200-0e3a-44bc-bb87-8e368ee67f12" providerId="ADAL" clId="{8580B7F9-51DA-41B6-88C6-CFE39F62BBF1}" dt="2020-05-08T23:07:09.045" v="11514" actId="20577"/>
          <ac:spMkLst>
            <pc:docMk/>
            <pc:sldMk cId="4010814741" sldId="406"/>
            <ac:spMk id="3" creationId="{2DD68342-A3BC-43BE-9E29-4B1B43099AA1}"/>
          </ac:spMkLst>
        </pc:spChg>
        <pc:spChg chg="del">
          <ac:chgData name="Macbeth, Allison (DAT)" userId="7b395200-0e3a-44bc-bb87-8e368ee67f12" providerId="ADAL" clId="{8580B7F9-51DA-41B6-88C6-CFE39F62BBF1}" dt="2020-05-08T22:45:43.628" v="10960"/>
          <ac:spMkLst>
            <pc:docMk/>
            <pc:sldMk cId="4010814741" sldId="406"/>
            <ac:spMk id="4" creationId="{799973F0-D354-4BCA-A909-1CEA6A2A4A53}"/>
          </ac:spMkLst>
        </pc:spChg>
      </pc:sldChg>
      <pc:sldChg chg="modSp add modAnim modNotesTx">
        <pc:chgData name="Macbeth, Allison (DAT)" userId="7b395200-0e3a-44bc-bb87-8e368ee67f12" providerId="ADAL" clId="{8580B7F9-51DA-41B6-88C6-CFE39F62BBF1}" dt="2020-05-09T02:11:05.893" v="15740" actId="255"/>
        <pc:sldMkLst>
          <pc:docMk/>
          <pc:sldMk cId="1802857193" sldId="407"/>
        </pc:sldMkLst>
        <pc:spChg chg="mod">
          <ac:chgData name="Macbeth, Allison (DAT)" userId="7b395200-0e3a-44bc-bb87-8e368ee67f12" providerId="ADAL" clId="{8580B7F9-51DA-41B6-88C6-CFE39F62BBF1}" dt="2020-05-08T22:46:04.312" v="10993" actId="20577"/>
          <ac:spMkLst>
            <pc:docMk/>
            <pc:sldMk cId="1802857193" sldId="407"/>
            <ac:spMk id="2" creationId="{387D8798-74F3-4ECC-B6F0-49781591F166}"/>
          </ac:spMkLst>
        </pc:spChg>
        <pc:spChg chg="mod">
          <ac:chgData name="Macbeth, Allison (DAT)" userId="7b395200-0e3a-44bc-bb87-8e368ee67f12" providerId="ADAL" clId="{8580B7F9-51DA-41B6-88C6-CFE39F62BBF1}" dt="2020-05-09T02:06:49.114" v="15724" actId="20577"/>
          <ac:spMkLst>
            <pc:docMk/>
            <pc:sldMk cId="1802857193" sldId="407"/>
            <ac:spMk id="3" creationId="{2DD68342-A3BC-43BE-9E29-4B1B43099AA1}"/>
          </ac:spMkLst>
        </pc:spChg>
      </pc:sldChg>
      <pc:sldChg chg="modSp add del modAnim modNotesTx">
        <pc:chgData name="Macbeth, Allison (DAT)" userId="7b395200-0e3a-44bc-bb87-8e368ee67f12" providerId="ADAL" clId="{8580B7F9-51DA-41B6-88C6-CFE39F62BBF1}" dt="2020-05-09T00:38:09.202" v="15210" actId="2696"/>
        <pc:sldMkLst>
          <pc:docMk/>
          <pc:sldMk cId="4225606519" sldId="408"/>
        </pc:sldMkLst>
        <pc:spChg chg="mod">
          <ac:chgData name="Macbeth, Allison (DAT)" userId="7b395200-0e3a-44bc-bb87-8e368ee67f12" providerId="ADAL" clId="{8580B7F9-51DA-41B6-88C6-CFE39F62BBF1}" dt="2020-05-08T22:46:19.080" v="11003" actId="20577"/>
          <ac:spMkLst>
            <pc:docMk/>
            <pc:sldMk cId="4225606519" sldId="408"/>
            <ac:spMk id="2" creationId="{387D8798-74F3-4ECC-B6F0-49781591F166}"/>
          </ac:spMkLst>
        </pc:spChg>
        <pc:spChg chg="mod">
          <ac:chgData name="Macbeth, Allison (DAT)" userId="7b395200-0e3a-44bc-bb87-8e368ee67f12" providerId="ADAL" clId="{8580B7F9-51DA-41B6-88C6-CFE39F62BBF1}" dt="2020-05-09T00:06:53.747" v="14382" actId="20577"/>
          <ac:spMkLst>
            <pc:docMk/>
            <pc:sldMk cId="4225606519" sldId="408"/>
            <ac:spMk id="3" creationId="{2DD68342-A3BC-43BE-9E29-4B1B43099AA1}"/>
          </ac:spMkLst>
        </pc:spChg>
      </pc:sldChg>
      <pc:sldChg chg="addSp delSp modSp add modAnim modNotesTx">
        <pc:chgData name="Macbeth, Allison (DAT)" userId="7b395200-0e3a-44bc-bb87-8e368ee67f12" providerId="ADAL" clId="{8580B7F9-51DA-41B6-88C6-CFE39F62BBF1}" dt="2020-05-09T02:03:31.841" v="15691"/>
        <pc:sldMkLst>
          <pc:docMk/>
          <pc:sldMk cId="1193938891" sldId="409"/>
        </pc:sldMkLst>
        <pc:spChg chg="mod">
          <ac:chgData name="Macbeth, Allison (DAT)" userId="7b395200-0e3a-44bc-bb87-8e368ee67f12" providerId="ADAL" clId="{8580B7F9-51DA-41B6-88C6-CFE39F62BBF1}" dt="2020-05-08T23:27:28.360" v="12194" actId="5793"/>
          <ac:spMkLst>
            <pc:docMk/>
            <pc:sldMk cId="1193938891" sldId="409"/>
            <ac:spMk id="3" creationId="{2DD68342-A3BC-43BE-9E29-4B1B43099AA1}"/>
          </ac:spMkLst>
        </pc:spChg>
        <pc:spChg chg="add del mod">
          <ac:chgData name="Macbeth, Allison (DAT)" userId="7b395200-0e3a-44bc-bb87-8e368ee67f12" providerId="ADAL" clId="{8580B7F9-51DA-41B6-88C6-CFE39F62BBF1}" dt="2020-05-08T23:07:48.380" v="11518"/>
          <ac:spMkLst>
            <pc:docMk/>
            <pc:sldMk cId="1193938891" sldId="409"/>
            <ac:spMk id="4" creationId="{BB99BCD6-4D30-4A7B-890B-2B175F4190E6}"/>
          </ac:spMkLst>
        </pc:spChg>
        <pc:spChg chg="add mod">
          <ac:chgData name="Macbeth, Allison (DAT)" userId="7b395200-0e3a-44bc-bb87-8e368ee67f12" providerId="ADAL" clId="{8580B7F9-51DA-41B6-88C6-CFE39F62BBF1}" dt="2020-05-08T23:16:46.327" v="11535" actId="114"/>
          <ac:spMkLst>
            <pc:docMk/>
            <pc:sldMk cId="1193938891" sldId="409"/>
            <ac:spMk id="5" creationId="{CEB405F6-BDB1-4EE6-A05F-A07A84F9D100}"/>
          </ac:spMkLst>
        </pc:spChg>
        <pc:spChg chg="add del mod">
          <ac:chgData name="Macbeth, Allison (DAT)" userId="7b395200-0e3a-44bc-bb87-8e368ee67f12" providerId="ADAL" clId="{8580B7F9-51DA-41B6-88C6-CFE39F62BBF1}" dt="2020-05-08T23:08:17.723" v="11520"/>
          <ac:spMkLst>
            <pc:docMk/>
            <pc:sldMk cId="1193938891" sldId="409"/>
            <ac:spMk id="6" creationId="{BF6D77F0-BE7D-4887-ADB0-55E40A27D54A}"/>
          </ac:spMkLst>
        </pc:spChg>
        <pc:spChg chg="add mod">
          <ac:chgData name="Macbeth, Allison (DAT)" userId="7b395200-0e3a-44bc-bb87-8e368ee67f12" providerId="ADAL" clId="{8580B7F9-51DA-41B6-88C6-CFE39F62BBF1}" dt="2020-05-08T23:27:26.714" v="12189" actId="27636"/>
          <ac:spMkLst>
            <pc:docMk/>
            <pc:sldMk cId="1193938891" sldId="409"/>
            <ac:spMk id="7" creationId="{7BE113AC-E5D7-4E56-89DE-28C7785C0CE3}"/>
          </ac:spMkLst>
        </pc:spChg>
      </pc:sldChg>
      <pc:sldChg chg="modSp add modAnim">
        <pc:chgData name="Macbeth, Allison (DAT)" userId="7b395200-0e3a-44bc-bb87-8e368ee67f12" providerId="ADAL" clId="{8580B7F9-51DA-41B6-88C6-CFE39F62BBF1}" dt="2020-05-11T22:25:24.153" v="17321" actId="1076"/>
        <pc:sldMkLst>
          <pc:docMk/>
          <pc:sldMk cId="2256231387" sldId="410"/>
        </pc:sldMkLst>
        <pc:spChg chg="mod">
          <ac:chgData name="Macbeth, Allison (DAT)" userId="7b395200-0e3a-44bc-bb87-8e368ee67f12" providerId="ADAL" clId="{8580B7F9-51DA-41B6-88C6-CFE39F62BBF1}" dt="2020-05-08T23:58:42.866" v="13442" actId="20577"/>
          <ac:spMkLst>
            <pc:docMk/>
            <pc:sldMk cId="2256231387" sldId="410"/>
            <ac:spMk id="2" creationId="{387D8798-74F3-4ECC-B6F0-49781591F166}"/>
          </ac:spMkLst>
        </pc:spChg>
        <pc:spChg chg="mod">
          <ac:chgData name="Macbeth, Allison (DAT)" userId="7b395200-0e3a-44bc-bb87-8e368ee67f12" providerId="ADAL" clId="{8580B7F9-51DA-41B6-88C6-CFE39F62BBF1}" dt="2020-05-11T22:25:24.153" v="17321" actId="1076"/>
          <ac:spMkLst>
            <pc:docMk/>
            <pc:sldMk cId="2256231387" sldId="410"/>
            <ac:spMk id="3" creationId="{2DD68342-A3BC-43BE-9E29-4B1B43099AA1}"/>
          </ac:spMkLst>
        </pc:spChg>
      </pc:sldChg>
      <pc:sldChg chg="addSp delSp modSp add">
        <pc:chgData name="Macbeth, Allison (DAT)" userId="7b395200-0e3a-44bc-bb87-8e368ee67f12" providerId="ADAL" clId="{8580B7F9-51DA-41B6-88C6-CFE39F62BBF1}" dt="2020-05-09T00:20:31.858" v="14389" actId="1076"/>
        <pc:sldMkLst>
          <pc:docMk/>
          <pc:sldMk cId="1619030443" sldId="411"/>
        </pc:sldMkLst>
        <pc:spChg chg="del">
          <ac:chgData name="Macbeth, Allison (DAT)" userId="7b395200-0e3a-44bc-bb87-8e368ee67f12" providerId="ADAL" clId="{8580B7F9-51DA-41B6-88C6-CFE39F62BBF1}" dt="2020-05-09T00:20:22.660" v="14387"/>
          <ac:spMkLst>
            <pc:docMk/>
            <pc:sldMk cId="1619030443" sldId="411"/>
            <ac:spMk id="2" creationId="{AA26BE2F-BB05-47D1-81E9-A4A26FDFD066}"/>
          </ac:spMkLst>
        </pc:spChg>
        <pc:spChg chg="del">
          <ac:chgData name="Macbeth, Allison (DAT)" userId="7b395200-0e3a-44bc-bb87-8e368ee67f12" providerId="ADAL" clId="{8580B7F9-51DA-41B6-88C6-CFE39F62BBF1}" dt="2020-05-09T00:20:05.176" v="14384" actId="931"/>
          <ac:spMkLst>
            <pc:docMk/>
            <pc:sldMk cId="1619030443" sldId="411"/>
            <ac:spMk id="3" creationId="{7D3F1269-EF5C-4247-A76B-246C3AA84737}"/>
          </ac:spMkLst>
        </pc:spChg>
        <pc:picChg chg="add mod">
          <ac:chgData name="Macbeth, Allison (DAT)" userId="7b395200-0e3a-44bc-bb87-8e368ee67f12" providerId="ADAL" clId="{8580B7F9-51DA-41B6-88C6-CFE39F62BBF1}" dt="2020-05-09T00:20:31.858" v="14389" actId="1076"/>
          <ac:picMkLst>
            <pc:docMk/>
            <pc:sldMk cId="1619030443" sldId="411"/>
            <ac:picMk id="7" creationId="{12165E42-4179-4BE3-B624-A9B306ADC22B}"/>
          </ac:picMkLst>
        </pc:picChg>
      </pc:sldChg>
      <pc:sldChg chg="modSp add modNotesTx">
        <pc:chgData name="Macbeth, Allison (DAT)" userId="7b395200-0e3a-44bc-bb87-8e368ee67f12" providerId="ADAL" clId="{8580B7F9-51DA-41B6-88C6-CFE39F62BBF1}" dt="2020-05-11T22:29:32.399" v="17459" actId="20577"/>
        <pc:sldMkLst>
          <pc:docMk/>
          <pc:sldMk cId="4044323486" sldId="412"/>
        </pc:sldMkLst>
        <pc:spChg chg="mod">
          <ac:chgData name="Macbeth, Allison (DAT)" userId="7b395200-0e3a-44bc-bb87-8e368ee67f12" providerId="ADAL" clId="{8580B7F9-51DA-41B6-88C6-CFE39F62BBF1}" dt="2020-05-11T15:37:43.594" v="15768" actId="947"/>
          <ac:spMkLst>
            <pc:docMk/>
            <pc:sldMk cId="4044323486" sldId="412"/>
            <ac:spMk id="2" creationId="{66965BD0-53AD-40B0-87F7-AF6F445EDA74}"/>
          </ac:spMkLst>
        </pc:spChg>
        <pc:spChg chg="mod">
          <ac:chgData name="Macbeth, Allison (DAT)" userId="7b395200-0e3a-44bc-bb87-8e368ee67f12" providerId="ADAL" clId="{8580B7F9-51DA-41B6-88C6-CFE39F62BBF1}" dt="2020-05-11T22:29:32.399" v="17459" actId="20577"/>
          <ac:spMkLst>
            <pc:docMk/>
            <pc:sldMk cId="4044323486" sldId="412"/>
            <ac:spMk id="3" creationId="{BBA5D02A-9996-4C8B-97A4-3C6D4C0E2E42}"/>
          </ac:spMkLst>
        </pc:spChg>
      </pc:sldChg>
      <pc:sldChg chg="modSp add modNotesTx">
        <pc:chgData name="Macbeth, Allison (DAT)" userId="7b395200-0e3a-44bc-bb87-8e368ee67f12" providerId="ADAL" clId="{8580B7F9-51DA-41B6-88C6-CFE39F62BBF1}" dt="2020-05-11T22:30:22.657" v="17628" actId="255"/>
        <pc:sldMkLst>
          <pc:docMk/>
          <pc:sldMk cId="4098085981" sldId="413"/>
        </pc:sldMkLst>
        <pc:spChg chg="mod">
          <ac:chgData name="Macbeth, Allison (DAT)" userId="7b395200-0e3a-44bc-bb87-8e368ee67f12" providerId="ADAL" clId="{8580B7F9-51DA-41B6-88C6-CFE39F62BBF1}" dt="2020-05-11T15:38:19.234" v="15805" actId="947"/>
          <ac:spMkLst>
            <pc:docMk/>
            <pc:sldMk cId="4098085981" sldId="413"/>
            <ac:spMk id="2" creationId="{D537B46D-51DE-4905-A580-3202C09C742C}"/>
          </ac:spMkLst>
        </pc:spChg>
        <pc:spChg chg="mod">
          <ac:chgData name="Macbeth, Allison (DAT)" userId="7b395200-0e3a-44bc-bb87-8e368ee67f12" providerId="ADAL" clId="{8580B7F9-51DA-41B6-88C6-CFE39F62BBF1}" dt="2020-05-11T22:30:22.657" v="17628" actId="255"/>
          <ac:spMkLst>
            <pc:docMk/>
            <pc:sldMk cId="4098085981" sldId="413"/>
            <ac:spMk id="3" creationId="{1EE0EF01-646F-45A8-8CAC-34F9B1934C27}"/>
          </ac:spMkLst>
        </pc:spChg>
      </pc:sldChg>
      <pc:sldChg chg="modSp add modAnim">
        <pc:chgData name="Macbeth, Allison (DAT)" userId="7b395200-0e3a-44bc-bb87-8e368ee67f12" providerId="ADAL" clId="{8580B7F9-51DA-41B6-88C6-CFE39F62BBF1}" dt="2020-05-11T22:01:56.995" v="16696" actId="20577"/>
        <pc:sldMkLst>
          <pc:docMk/>
          <pc:sldMk cId="1742570480" sldId="414"/>
        </pc:sldMkLst>
        <pc:spChg chg="mod">
          <ac:chgData name="Macbeth, Allison (DAT)" userId="7b395200-0e3a-44bc-bb87-8e368ee67f12" providerId="ADAL" clId="{8580B7F9-51DA-41B6-88C6-CFE39F62BBF1}" dt="2020-05-11T22:01:01.885" v="16460" actId="20577"/>
          <ac:spMkLst>
            <pc:docMk/>
            <pc:sldMk cId="1742570480" sldId="414"/>
            <ac:spMk id="2" creationId="{387D8798-74F3-4ECC-B6F0-49781591F166}"/>
          </ac:spMkLst>
        </pc:spChg>
        <pc:spChg chg="mod">
          <ac:chgData name="Macbeth, Allison (DAT)" userId="7b395200-0e3a-44bc-bb87-8e368ee67f12" providerId="ADAL" clId="{8580B7F9-51DA-41B6-88C6-CFE39F62BBF1}" dt="2020-05-11T22:01:56.995" v="16696" actId="20577"/>
          <ac:spMkLst>
            <pc:docMk/>
            <pc:sldMk cId="1742570480" sldId="414"/>
            <ac:spMk id="3" creationId="{2DD68342-A3BC-43BE-9E29-4B1B43099AA1}"/>
          </ac:spMkLst>
        </pc:spChg>
      </pc:sldChg>
      <pc:sldChg chg="modSp add modAnim">
        <pc:chgData name="Macbeth, Allison (DAT)" userId="7b395200-0e3a-44bc-bb87-8e368ee67f12" providerId="ADAL" clId="{8580B7F9-51DA-41B6-88C6-CFE39F62BBF1}" dt="2020-05-12T00:05:46.238" v="18477" actId="313"/>
        <pc:sldMkLst>
          <pc:docMk/>
          <pc:sldMk cId="4198438381" sldId="415"/>
        </pc:sldMkLst>
        <pc:spChg chg="mod">
          <ac:chgData name="Macbeth, Allison (DAT)" userId="7b395200-0e3a-44bc-bb87-8e368ee67f12" providerId="ADAL" clId="{8580B7F9-51DA-41B6-88C6-CFE39F62BBF1}" dt="2020-05-11T21:59:43.279" v="16147" actId="20577"/>
          <ac:spMkLst>
            <pc:docMk/>
            <pc:sldMk cId="4198438381" sldId="415"/>
            <ac:spMk id="2" creationId="{387D8798-74F3-4ECC-B6F0-49781591F166}"/>
          </ac:spMkLst>
        </pc:spChg>
        <pc:spChg chg="mod">
          <ac:chgData name="Macbeth, Allison (DAT)" userId="7b395200-0e3a-44bc-bb87-8e368ee67f12" providerId="ADAL" clId="{8580B7F9-51DA-41B6-88C6-CFE39F62BBF1}" dt="2020-05-12T00:05:46.238" v="18477" actId="313"/>
          <ac:spMkLst>
            <pc:docMk/>
            <pc:sldMk cId="4198438381" sldId="415"/>
            <ac:spMk id="3" creationId="{2DD68342-A3BC-43BE-9E29-4B1B43099AA1}"/>
          </ac:spMkLst>
        </pc:spChg>
      </pc:sldChg>
      <pc:sldChg chg="modSp add modAnim">
        <pc:chgData name="Macbeth, Allison (DAT)" userId="7b395200-0e3a-44bc-bb87-8e368ee67f12" providerId="ADAL" clId="{8580B7F9-51DA-41B6-88C6-CFE39F62BBF1}" dt="2020-05-11T22:04:49.360" v="17214" actId="113"/>
        <pc:sldMkLst>
          <pc:docMk/>
          <pc:sldMk cId="767749098" sldId="416"/>
        </pc:sldMkLst>
        <pc:spChg chg="mod">
          <ac:chgData name="Macbeth, Allison (DAT)" userId="7b395200-0e3a-44bc-bb87-8e368ee67f12" providerId="ADAL" clId="{8580B7F9-51DA-41B6-88C6-CFE39F62BBF1}" dt="2020-05-11T22:02:18.727" v="16709" actId="20577"/>
          <ac:spMkLst>
            <pc:docMk/>
            <pc:sldMk cId="767749098" sldId="416"/>
            <ac:spMk id="2" creationId="{387D8798-74F3-4ECC-B6F0-49781591F166}"/>
          </ac:spMkLst>
        </pc:spChg>
        <pc:spChg chg="mod">
          <ac:chgData name="Macbeth, Allison (DAT)" userId="7b395200-0e3a-44bc-bb87-8e368ee67f12" providerId="ADAL" clId="{8580B7F9-51DA-41B6-88C6-CFE39F62BBF1}" dt="2020-05-11T22:04:49.360" v="17214" actId="113"/>
          <ac:spMkLst>
            <pc:docMk/>
            <pc:sldMk cId="767749098" sldId="416"/>
            <ac:spMk id="3" creationId="{2DD68342-A3BC-43BE-9E29-4B1B43099AA1}"/>
          </ac:spMkLst>
        </pc:spChg>
      </pc:sldChg>
      <pc:sldChg chg="add">
        <pc:chgData name="Macbeth, Allison (DAT)" userId="7b395200-0e3a-44bc-bb87-8e368ee67f12" providerId="ADAL" clId="{8580B7F9-51DA-41B6-88C6-CFE39F62BBF1}" dt="2020-05-11T22:28:39.264" v="17322"/>
        <pc:sldMkLst>
          <pc:docMk/>
          <pc:sldMk cId="2192907205" sldId="417"/>
        </pc:sldMkLst>
      </pc:sldChg>
      <pc:sldChg chg="modSp add del modAnim">
        <pc:chgData name="Macbeth, Allison (DAT)" userId="7b395200-0e3a-44bc-bb87-8e368ee67f12" providerId="ADAL" clId="{8580B7F9-51DA-41B6-88C6-CFE39F62BBF1}" dt="2020-05-11T22:22:36.387" v="17236" actId="2696"/>
        <pc:sldMkLst>
          <pc:docMk/>
          <pc:sldMk cId="2696122557" sldId="417"/>
        </pc:sldMkLst>
        <pc:spChg chg="mod">
          <ac:chgData name="Macbeth, Allison (DAT)" userId="7b395200-0e3a-44bc-bb87-8e368ee67f12" providerId="ADAL" clId="{8580B7F9-51DA-41B6-88C6-CFE39F62BBF1}" dt="2020-05-11T22:09:15.256" v="17216"/>
          <ac:spMkLst>
            <pc:docMk/>
            <pc:sldMk cId="2696122557" sldId="417"/>
            <ac:spMk id="3" creationId="{4BAD50BC-F2BA-4250-BC7C-EAACA07E6C7D}"/>
          </ac:spMkLst>
        </pc:spChg>
      </pc:sldChg>
      <pc:sldChg chg="add">
        <pc:chgData name="Macbeth, Allison (DAT)" userId="7b395200-0e3a-44bc-bb87-8e368ee67f12" providerId="ADAL" clId="{8580B7F9-51DA-41B6-88C6-CFE39F62BBF1}" dt="2020-05-11T22:29:37.444" v="17460"/>
        <pc:sldMkLst>
          <pc:docMk/>
          <pc:sldMk cId="2630327228" sldId="418"/>
        </pc:sldMkLst>
      </pc:sldChg>
      <pc:sldChg chg="modSp add ord modAnim">
        <pc:chgData name="Macbeth, Allison (DAT)" userId="7b395200-0e3a-44bc-bb87-8e368ee67f12" providerId="ADAL" clId="{8580B7F9-51DA-41B6-88C6-CFE39F62BBF1}" dt="2020-05-11T22:37:59.774" v="18214" actId="20577"/>
        <pc:sldMkLst>
          <pc:docMk/>
          <pc:sldMk cId="219006367" sldId="419"/>
        </pc:sldMkLst>
        <pc:spChg chg="mod">
          <ac:chgData name="Macbeth, Allison (DAT)" userId="7b395200-0e3a-44bc-bb87-8e368ee67f12" providerId="ADAL" clId="{8580B7F9-51DA-41B6-88C6-CFE39F62BBF1}" dt="2020-05-11T22:37:59.774" v="18214" actId="20577"/>
          <ac:spMkLst>
            <pc:docMk/>
            <pc:sldMk cId="219006367" sldId="419"/>
            <ac:spMk id="2" creationId="{56A174DF-C779-4AD9-8007-A1C4CD812F45}"/>
          </ac:spMkLst>
        </pc:spChg>
        <pc:spChg chg="mod">
          <ac:chgData name="Macbeth, Allison (DAT)" userId="7b395200-0e3a-44bc-bb87-8e368ee67f12" providerId="ADAL" clId="{8580B7F9-51DA-41B6-88C6-CFE39F62BBF1}" dt="2020-05-11T22:34:27.395" v="18090" actId="20577"/>
          <ac:spMkLst>
            <pc:docMk/>
            <pc:sldMk cId="219006367" sldId="419"/>
            <ac:spMk id="3" creationId="{4BAD50BC-F2BA-4250-BC7C-EAACA07E6C7D}"/>
          </ac:spMkLst>
        </pc:spChg>
      </pc:sldChg>
      <pc:sldChg chg="modSp add">
        <pc:chgData name="Macbeth, Allison (DAT)" userId="7b395200-0e3a-44bc-bb87-8e368ee67f12" providerId="ADAL" clId="{8580B7F9-51DA-41B6-88C6-CFE39F62BBF1}" dt="2020-05-11T22:37:35.294" v="18207" actId="27636"/>
        <pc:sldMkLst>
          <pc:docMk/>
          <pc:sldMk cId="156182991" sldId="420"/>
        </pc:sldMkLst>
        <pc:spChg chg="mod">
          <ac:chgData name="Macbeth, Allison (DAT)" userId="7b395200-0e3a-44bc-bb87-8e368ee67f12" providerId="ADAL" clId="{8580B7F9-51DA-41B6-88C6-CFE39F62BBF1}" dt="2020-05-11T22:37:35.294" v="18207" actId="27636"/>
          <ac:spMkLst>
            <pc:docMk/>
            <pc:sldMk cId="156182991" sldId="420"/>
            <ac:spMk id="3" creationId="{4BAD50BC-F2BA-4250-BC7C-EAACA07E6C7D}"/>
          </ac:spMkLst>
        </pc:spChg>
      </pc:sldChg>
      <pc:sldChg chg="delSp modSp add modAnim">
        <pc:chgData name="Macbeth, Allison (DAT)" userId="7b395200-0e3a-44bc-bb87-8e368ee67f12" providerId="ADAL" clId="{8580B7F9-51DA-41B6-88C6-CFE39F62BBF1}" dt="2020-05-11T22:41:09.199" v="18472" actId="6549"/>
        <pc:sldMkLst>
          <pc:docMk/>
          <pc:sldMk cId="1070799484" sldId="421"/>
        </pc:sldMkLst>
        <pc:spChg chg="mod">
          <ac:chgData name="Macbeth, Allison (DAT)" userId="7b395200-0e3a-44bc-bb87-8e368ee67f12" providerId="ADAL" clId="{8580B7F9-51DA-41B6-88C6-CFE39F62BBF1}" dt="2020-05-11T22:41:09.199" v="18472" actId="6549"/>
          <ac:spMkLst>
            <pc:docMk/>
            <pc:sldMk cId="1070799484" sldId="421"/>
            <ac:spMk id="3" creationId="{4BAD50BC-F2BA-4250-BC7C-EAACA07E6C7D}"/>
          </ac:spMkLst>
        </pc:spChg>
        <pc:picChg chg="del">
          <ac:chgData name="Macbeth, Allison (DAT)" userId="7b395200-0e3a-44bc-bb87-8e368ee67f12" providerId="ADAL" clId="{8580B7F9-51DA-41B6-88C6-CFE39F62BBF1}" dt="2020-05-11T22:39:07.581" v="18216"/>
          <ac:picMkLst>
            <pc:docMk/>
            <pc:sldMk cId="1070799484" sldId="421"/>
            <ac:picMk id="6" creationId="{EE62CB48-CAC7-4CA9-A9AC-F74F6C381384}"/>
          </ac:picMkLst>
        </pc:picChg>
      </pc:sldChg>
      <pc:sldChg chg="modSp add del modAnim">
        <pc:chgData name="Macbeth, Allison (DAT)" userId="7b395200-0e3a-44bc-bb87-8e368ee67f12" providerId="ADAL" clId="{8580B7F9-51DA-41B6-88C6-CFE39F62BBF1}" dt="2020-05-11T22:41:26.727" v="18475" actId="2696"/>
        <pc:sldMkLst>
          <pc:docMk/>
          <pc:sldMk cId="2797095328" sldId="422"/>
        </pc:sldMkLst>
        <pc:spChg chg="mod">
          <ac:chgData name="Macbeth, Allison (DAT)" userId="7b395200-0e3a-44bc-bb87-8e368ee67f12" providerId="ADAL" clId="{8580B7F9-51DA-41B6-88C6-CFE39F62BBF1}" dt="2020-05-11T22:40:23.989" v="18392" actId="20577"/>
          <ac:spMkLst>
            <pc:docMk/>
            <pc:sldMk cId="2797095328" sldId="422"/>
            <ac:spMk id="2" creationId="{56A174DF-C779-4AD9-8007-A1C4CD812F45}"/>
          </ac:spMkLst>
        </pc:spChg>
        <pc:spChg chg="mod">
          <ac:chgData name="Macbeth, Allison (DAT)" userId="7b395200-0e3a-44bc-bb87-8e368ee67f12" providerId="ADAL" clId="{8580B7F9-51DA-41B6-88C6-CFE39F62BBF1}" dt="2020-05-11T22:41:15.224" v="18474" actId="12"/>
          <ac:spMkLst>
            <pc:docMk/>
            <pc:sldMk cId="2797095328" sldId="422"/>
            <ac:spMk id="3" creationId="{4BAD50BC-F2BA-4250-BC7C-EAACA07E6C7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67AE75-38E7-4700-BBC0-14A5A381F202}" type="datetimeFigureOut">
              <a:rPr lang="en-US" smtClean="0"/>
              <a:t>5/11/2020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E3F783-C931-44A4-81B4-B61F54A33941}" type="slidenum">
              <a:rPr lang="en-US" smtClean="0"/>
              <a:t>‹#›</a:t>
            </a:fld>
            <a:endParaRPr lang="en-US"/>
          </a:p>
        </p:txBody>
      </p:sp>
    </p:spTree>
    <p:extLst>
      <p:ext uri="{BB962C8B-B14F-4D97-AF65-F5344CB8AC3E}">
        <p14:creationId xmlns:p14="http://schemas.microsoft.com/office/powerpoint/2010/main" val="1194468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3F783-C931-44A4-81B4-B61F54A33941}" type="slidenum">
              <a:rPr lang="en-US" smtClean="0"/>
              <a:t>1</a:t>
            </a:fld>
            <a:endParaRPr lang="en-US"/>
          </a:p>
        </p:txBody>
      </p:sp>
    </p:spTree>
    <p:extLst>
      <p:ext uri="{BB962C8B-B14F-4D97-AF65-F5344CB8AC3E}">
        <p14:creationId xmlns:p14="http://schemas.microsoft.com/office/powerpoint/2010/main" val="25558303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u="sng" dirty="0"/>
              <a:t>Threshold questions</a:t>
            </a:r>
            <a:r>
              <a:rPr lang="en-US" sz="1400" dirty="0"/>
              <a:t>: Address those first; May include: timeliness; jurisdiction; standing (reasonable expectation of privacy); standard of review</a:t>
            </a:r>
          </a:p>
          <a:p>
            <a:r>
              <a:rPr lang="en-US" sz="1400" u="sng" dirty="0"/>
              <a:t>Elements</a:t>
            </a:r>
            <a:r>
              <a:rPr lang="en-US" sz="1400" dirty="0"/>
              <a:t>: But remember you do not need to address every single element, particularly if there is no dispute as to some; Emphasize most important first</a:t>
            </a:r>
          </a:p>
          <a:p>
            <a:r>
              <a:rPr lang="en-US" sz="1400" u="sng" dirty="0"/>
              <a:t>Chronological/logical order:</a:t>
            </a:r>
            <a:r>
              <a:rPr lang="en-US" sz="1400" dirty="0"/>
              <a:t> Broad applicable before narrowly applicable; rules before exceptions</a:t>
            </a:r>
          </a:p>
          <a:p>
            <a:r>
              <a:rPr lang="en-US" sz="1400" u="sng" dirty="0"/>
              <a:t>Persuasiveness</a:t>
            </a:r>
            <a:r>
              <a:rPr lang="en-US" sz="1400" dirty="0"/>
              <a:t>: present strongest argument first; save weaker arguments for last (including policy reasons) – </a:t>
            </a:r>
          </a:p>
          <a:p>
            <a:r>
              <a:rPr lang="en-US" sz="1400" dirty="0"/>
              <a:t>Also, you do not have to respond in the same order as presented in initial briefing.  </a:t>
            </a:r>
          </a:p>
          <a:p>
            <a:endParaRPr lang="en-US" sz="1400" dirty="0"/>
          </a:p>
          <a:p>
            <a:r>
              <a:rPr lang="en-US" sz="1400" dirty="0"/>
              <a:t>Overall, do not let your reader to fend for themselves.  DO THE WORK FOR YOUR READER AND PRODUCE A SELF-CONTAINED DOCUMENT</a:t>
            </a:r>
          </a:p>
        </p:txBody>
      </p:sp>
      <p:sp>
        <p:nvSpPr>
          <p:cNvPr id="4" name="Slide Number Placeholder 3"/>
          <p:cNvSpPr>
            <a:spLocks noGrp="1"/>
          </p:cNvSpPr>
          <p:nvPr>
            <p:ph type="sldNum" sz="quarter" idx="5"/>
          </p:nvPr>
        </p:nvSpPr>
        <p:spPr/>
        <p:txBody>
          <a:bodyPr/>
          <a:lstStyle/>
          <a:p>
            <a:fld id="{9DE3F783-C931-44A4-81B4-B61F54A33941}" type="slidenum">
              <a:rPr lang="en-US" smtClean="0"/>
              <a:t>10</a:t>
            </a:fld>
            <a:endParaRPr lang="en-US"/>
          </a:p>
        </p:txBody>
      </p:sp>
    </p:spTree>
    <p:extLst>
      <p:ext uri="{BB962C8B-B14F-4D97-AF65-F5344CB8AC3E}">
        <p14:creationId xmlns:p14="http://schemas.microsoft.com/office/powerpoint/2010/main" val="1490643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u="sng" dirty="0"/>
              <a:t>Visual</a:t>
            </a:r>
            <a:r>
              <a:rPr lang="en-US" sz="1400" u="none" dirty="0"/>
              <a:t>: including that blank space that gives your reader a break</a:t>
            </a:r>
          </a:p>
          <a:p>
            <a:endParaRPr lang="en-US" sz="1400" u="none" dirty="0"/>
          </a:p>
          <a:p>
            <a:r>
              <a:rPr lang="en-US" sz="1400" u="none" dirty="0"/>
              <a:t>Do not want to overwhelm reader – keep the reader interested</a:t>
            </a:r>
          </a:p>
          <a:p>
            <a:endParaRPr lang="en-US" sz="1400" u="none" dirty="0"/>
          </a:p>
          <a:p>
            <a:r>
              <a:rPr lang="en-US" sz="1400" u="none" dirty="0"/>
              <a:t>Page long paragraphs</a:t>
            </a:r>
          </a:p>
          <a:p>
            <a:r>
              <a:rPr lang="en-US" sz="1400" u="none" dirty="0"/>
              <a:t>Headings that exceed three lines</a:t>
            </a:r>
            <a:endParaRPr lang="en-US" sz="1400" u="sng" dirty="0"/>
          </a:p>
          <a:p>
            <a:endParaRPr lang="en-US" sz="1400" u="sng" dirty="0"/>
          </a:p>
          <a:p>
            <a:r>
              <a:rPr lang="en-US" sz="1400" u="sng" dirty="0"/>
              <a:t>Headings</a:t>
            </a:r>
            <a:r>
              <a:rPr lang="en-US" sz="1400" dirty="0"/>
              <a:t>: serve both substantive (outline) and visual (break up monotony) purpose;</a:t>
            </a:r>
          </a:p>
          <a:p>
            <a:endParaRPr lang="en-US" sz="1400" dirty="0"/>
          </a:p>
          <a:p>
            <a:r>
              <a:rPr lang="en-US" sz="1400" dirty="0"/>
              <a:t>Should include the conclusion and the reasons behind it.  </a:t>
            </a:r>
          </a:p>
          <a:p>
            <a:endParaRPr lang="en-US" sz="1400" dirty="0"/>
          </a:p>
          <a:p>
            <a:r>
              <a:rPr lang="en-US" sz="1400" dirty="0"/>
              <a:t>Is this effective?</a:t>
            </a:r>
          </a:p>
          <a:p>
            <a:endParaRPr lang="en-US" sz="1400" dirty="0"/>
          </a:p>
          <a:p>
            <a:endParaRPr lang="en-US" dirty="0"/>
          </a:p>
        </p:txBody>
      </p:sp>
      <p:sp>
        <p:nvSpPr>
          <p:cNvPr id="4" name="Slide Number Placeholder 3"/>
          <p:cNvSpPr>
            <a:spLocks noGrp="1"/>
          </p:cNvSpPr>
          <p:nvPr>
            <p:ph type="sldNum" sz="quarter" idx="5"/>
          </p:nvPr>
        </p:nvSpPr>
        <p:spPr/>
        <p:txBody>
          <a:bodyPr/>
          <a:lstStyle/>
          <a:p>
            <a:fld id="{9DE3F783-C931-44A4-81B4-B61F54A33941}" type="slidenum">
              <a:rPr lang="en-US" smtClean="0"/>
              <a:t>11</a:t>
            </a:fld>
            <a:endParaRPr lang="en-US"/>
          </a:p>
        </p:txBody>
      </p:sp>
    </p:spTree>
    <p:extLst>
      <p:ext uri="{BB962C8B-B14F-4D97-AF65-F5344CB8AC3E}">
        <p14:creationId xmlns:p14="http://schemas.microsoft.com/office/powerpoint/2010/main" val="24182582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Perspective of an advocate</a:t>
            </a:r>
          </a:p>
          <a:p>
            <a:endParaRPr lang="en-US" sz="1400" dirty="0"/>
          </a:p>
          <a:p>
            <a:r>
              <a:rPr lang="en-US" sz="1400" dirty="0"/>
              <a:t>EMPHASIZE ethics – do not by any means mislead the court.</a:t>
            </a:r>
          </a:p>
          <a:p>
            <a:endParaRPr lang="en-US" sz="1400" dirty="0"/>
          </a:p>
          <a:p>
            <a:r>
              <a:rPr lang="en-US" sz="1400" dirty="0"/>
              <a:t>OVERALL – remember duty of candor to the court</a:t>
            </a:r>
          </a:p>
          <a:p>
            <a:r>
              <a:rPr lang="en-US" sz="1400" dirty="0"/>
              <a:t>Cannot misrepresent the facts</a:t>
            </a:r>
          </a:p>
          <a:p>
            <a:endParaRPr lang="en-US" sz="1400" dirty="0"/>
          </a:p>
          <a:p>
            <a:r>
              <a:rPr lang="en-US" sz="1400" dirty="0"/>
              <a:t>These are techniques to present the facts, but in favor of your position</a:t>
            </a:r>
          </a:p>
          <a:p>
            <a:endParaRPr lang="en-US" sz="1400" dirty="0"/>
          </a:p>
          <a:p>
            <a:pPr marL="514350" lvl="0" indent="-514350">
              <a:buFont typeface="+mj-lt"/>
              <a:buAutoNum type="arabicPeriod"/>
            </a:pPr>
            <a:r>
              <a:rPr lang="en-US" sz="1400" dirty="0"/>
              <a:t>You need to lay the factual foundation for the legal argument that will follow.  You need to explain </a:t>
            </a:r>
            <a:r>
              <a:rPr lang="en-US" sz="1400" u="sng" dirty="0"/>
              <a:t>all the facts that will be relevant to the court’s analysis </a:t>
            </a:r>
            <a:r>
              <a:rPr lang="en-US" sz="1400" dirty="0"/>
              <a:t>of the legal issue, and you need to do so with scrupulous accuracy.  You have to discuss </a:t>
            </a:r>
            <a:r>
              <a:rPr lang="en-US" sz="1400" u="sng" dirty="0"/>
              <a:t>all legally material facts, whether they hurt or help you</a:t>
            </a:r>
            <a:r>
              <a:rPr lang="en-US" sz="1400" dirty="0"/>
              <a:t>.</a:t>
            </a:r>
          </a:p>
          <a:p>
            <a:pPr marL="514350" indent="-514350">
              <a:buFont typeface="+mj-lt"/>
              <a:buAutoNum type="arabicPeriod"/>
            </a:pPr>
            <a:r>
              <a:rPr lang="en-US" sz="1400" dirty="0"/>
              <a:t>Have the audience see the story from your perspective.  You have to make a busy judge care about your side. </a:t>
            </a:r>
          </a:p>
          <a:p>
            <a:pPr marL="514350" lvl="0" indent="-514350">
              <a:buFont typeface="+mj-lt"/>
              <a:buAutoNum type="arabicPeriod"/>
            </a:pPr>
            <a:r>
              <a:rPr lang="en-US" sz="1400" b="1" dirty="0"/>
              <a:t>Because your story must be true, you can manipulate only the selection and arrangement of facts. </a:t>
            </a:r>
            <a:r>
              <a:rPr lang="en-US" sz="1400" dirty="0"/>
              <a:t> Selection is simple. You will discuss </a:t>
            </a:r>
            <a:r>
              <a:rPr lang="en-US" sz="1400" b="1" dirty="0"/>
              <a:t>the material facts</a:t>
            </a:r>
            <a:r>
              <a:rPr lang="en-US" sz="1400" dirty="0"/>
              <a:t> -- those that benefit you, harm you, or set the context of the story.  All other “facts” are irrelevant to your purpose, and you should omit them.</a:t>
            </a:r>
          </a:p>
          <a:p>
            <a:endParaRPr lang="en-US" sz="1400" dirty="0"/>
          </a:p>
          <a:p>
            <a:endParaRPr lang="en-US" dirty="0"/>
          </a:p>
        </p:txBody>
      </p:sp>
      <p:sp>
        <p:nvSpPr>
          <p:cNvPr id="4" name="Slide Number Placeholder 3"/>
          <p:cNvSpPr>
            <a:spLocks noGrp="1"/>
          </p:cNvSpPr>
          <p:nvPr>
            <p:ph type="sldNum" sz="quarter" idx="5"/>
          </p:nvPr>
        </p:nvSpPr>
        <p:spPr/>
        <p:txBody>
          <a:bodyPr/>
          <a:lstStyle/>
          <a:p>
            <a:fld id="{9DE3F783-C931-44A4-81B4-B61F54A33941}" type="slidenum">
              <a:rPr lang="en-US" smtClean="0"/>
              <a:t>12</a:t>
            </a:fld>
            <a:endParaRPr lang="en-US"/>
          </a:p>
        </p:txBody>
      </p:sp>
    </p:spTree>
    <p:extLst>
      <p:ext uri="{BB962C8B-B14F-4D97-AF65-F5344CB8AC3E}">
        <p14:creationId xmlns:p14="http://schemas.microsoft.com/office/powerpoint/2010/main" val="5632432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Reading examples of writing is one of the best ways to improve your ability to write persuasively</a:t>
            </a:r>
          </a:p>
          <a:p>
            <a:endParaRPr lang="en-US" sz="1400" dirty="0"/>
          </a:p>
          <a:p>
            <a:r>
              <a:rPr lang="en-US" sz="1400" dirty="0"/>
              <a:t>Stewart, </a:t>
            </a:r>
            <a:r>
              <a:rPr lang="en-US" sz="1400" dirty="0" err="1"/>
              <a:t>Pulizer</a:t>
            </a:r>
            <a:r>
              <a:rPr lang="en-US" sz="1400" dirty="0"/>
              <a:t>-Prize winning author of Den of Thieves – insider trading involving Ivan Boesky</a:t>
            </a:r>
          </a:p>
        </p:txBody>
      </p:sp>
      <p:sp>
        <p:nvSpPr>
          <p:cNvPr id="4" name="Slide Number Placeholder 3"/>
          <p:cNvSpPr>
            <a:spLocks noGrp="1"/>
          </p:cNvSpPr>
          <p:nvPr>
            <p:ph type="sldNum" sz="quarter" idx="5"/>
          </p:nvPr>
        </p:nvSpPr>
        <p:spPr/>
        <p:txBody>
          <a:bodyPr/>
          <a:lstStyle/>
          <a:p>
            <a:fld id="{9DE3F783-C931-44A4-81B4-B61F54A33941}" type="slidenum">
              <a:rPr lang="en-US" smtClean="0"/>
              <a:t>13</a:t>
            </a:fld>
            <a:endParaRPr lang="en-US"/>
          </a:p>
        </p:txBody>
      </p:sp>
    </p:spTree>
    <p:extLst>
      <p:ext uri="{BB962C8B-B14F-4D97-AF65-F5344CB8AC3E}">
        <p14:creationId xmlns:p14="http://schemas.microsoft.com/office/powerpoint/2010/main" val="3625699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Reading examples of writing is one of the best ways to improve your ability to write persuasively</a:t>
            </a:r>
          </a:p>
          <a:p>
            <a:endParaRPr lang="en-US" sz="1400" dirty="0"/>
          </a:p>
          <a:p>
            <a:r>
              <a:rPr lang="en-US" sz="1400" dirty="0"/>
              <a:t>Stewart, </a:t>
            </a:r>
            <a:r>
              <a:rPr lang="en-US" sz="1400" dirty="0" err="1"/>
              <a:t>Pulizer</a:t>
            </a:r>
            <a:r>
              <a:rPr lang="en-US" sz="1400" dirty="0"/>
              <a:t>-Prize winning author of Den of Thieves – insider trading involving Ivan Boesky</a:t>
            </a:r>
          </a:p>
        </p:txBody>
      </p:sp>
      <p:sp>
        <p:nvSpPr>
          <p:cNvPr id="4" name="Slide Number Placeholder 3"/>
          <p:cNvSpPr>
            <a:spLocks noGrp="1"/>
          </p:cNvSpPr>
          <p:nvPr>
            <p:ph type="sldNum" sz="quarter" idx="5"/>
          </p:nvPr>
        </p:nvSpPr>
        <p:spPr/>
        <p:txBody>
          <a:bodyPr/>
          <a:lstStyle/>
          <a:p>
            <a:fld id="{9DE3F783-C931-44A4-81B4-B61F54A33941}" type="slidenum">
              <a:rPr lang="en-US" smtClean="0"/>
              <a:t>14</a:t>
            </a:fld>
            <a:endParaRPr lang="en-US"/>
          </a:p>
        </p:txBody>
      </p:sp>
    </p:spTree>
    <p:extLst>
      <p:ext uri="{BB962C8B-B14F-4D97-AF65-F5344CB8AC3E}">
        <p14:creationId xmlns:p14="http://schemas.microsoft.com/office/powerpoint/2010/main" val="8421257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Reading examples of writing is one of the best ways to improve your ability to write persuasively</a:t>
            </a:r>
          </a:p>
          <a:p>
            <a:endParaRPr lang="en-US" dirty="0"/>
          </a:p>
          <a:p>
            <a:r>
              <a:rPr lang="en-US" dirty="0"/>
              <a:t>Stewart, </a:t>
            </a:r>
            <a:r>
              <a:rPr lang="en-US" dirty="0" err="1"/>
              <a:t>Pulizer</a:t>
            </a:r>
            <a:r>
              <a:rPr lang="en-US" dirty="0"/>
              <a:t>-Prize winning author of Den of Thieves – insider trading involving Ivan Boesky</a:t>
            </a:r>
          </a:p>
        </p:txBody>
      </p:sp>
      <p:sp>
        <p:nvSpPr>
          <p:cNvPr id="4" name="Slide Number Placeholder 3"/>
          <p:cNvSpPr>
            <a:spLocks noGrp="1"/>
          </p:cNvSpPr>
          <p:nvPr>
            <p:ph type="sldNum" sz="quarter" idx="5"/>
          </p:nvPr>
        </p:nvSpPr>
        <p:spPr/>
        <p:txBody>
          <a:bodyPr/>
          <a:lstStyle/>
          <a:p>
            <a:fld id="{9DE3F783-C931-44A4-81B4-B61F54A33941}" type="slidenum">
              <a:rPr lang="en-US" smtClean="0"/>
              <a:t>15</a:t>
            </a:fld>
            <a:endParaRPr lang="en-US"/>
          </a:p>
        </p:txBody>
      </p:sp>
    </p:spTree>
    <p:extLst>
      <p:ext uri="{BB962C8B-B14F-4D97-AF65-F5344CB8AC3E}">
        <p14:creationId xmlns:p14="http://schemas.microsoft.com/office/powerpoint/2010/main" val="238004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3F783-C931-44A4-81B4-B61F54A33941}" type="slidenum">
              <a:rPr lang="en-US" smtClean="0"/>
              <a:t>16</a:t>
            </a:fld>
            <a:endParaRPr lang="en-US"/>
          </a:p>
        </p:txBody>
      </p:sp>
    </p:spTree>
    <p:extLst>
      <p:ext uri="{BB962C8B-B14F-4D97-AF65-F5344CB8AC3E}">
        <p14:creationId xmlns:p14="http://schemas.microsoft.com/office/powerpoint/2010/main" val="1709279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FACT POSITIONING – Emphasizing best facts and de-emphasizing bad facts; </a:t>
            </a:r>
            <a:r>
              <a:rPr lang="en-US" sz="1400" b="1" dirty="0"/>
              <a:t>reader recalls best what they read first and last</a:t>
            </a:r>
          </a:p>
          <a:p>
            <a:endParaRPr lang="en-US" sz="1400" dirty="0"/>
          </a:p>
          <a:p>
            <a:r>
              <a:rPr lang="en-US" sz="1400" dirty="0"/>
              <a:t>INDEPENDENT CLAUSES – emphasize best facts by placing in </a:t>
            </a:r>
            <a:r>
              <a:rPr lang="en-US" sz="1400" b="1" dirty="0"/>
              <a:t>independent clauses</a:t>
            </a:r>
          </a:p>
          <a:p>
            <a:endParaRPr lang="en-US" sz="1400" dirty="0"/>
          </a:p>
          <a:p>
            <a:r>
              <a:rPr lang="en-US" sz="1400" dirty="0"/>
              <a:t>JUXTAPOSITION – compare and contrast good with bad</a:t>
            </a:r>
          </a:p>
          <a:p>
            <a:endParaRPr lang="en-US" sz="1400" dirty="0"/>
          </a:p>
          <a:p>
            <a:r>
              <a:rPr lang="en-US" sz="1400" dirty="0"/>
              <a:t>MECHANICS: active voice; word choice – strong words; vivid descriptions</a:t>
            </a:r>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WIZARD BATTLE: Although Snape drew his wand first, he never fired at McGonagall.  In fact, Snape deflected McGonagall’s shots towards the dark wizards standing behind him.</a:t>
            </a:r>
          </a:p>
          <a:p>
            <a:endParaRPr lang="en-US" dirty="0"/>
          </a:p>
        </p:txBody>
      </p:sp>
      <p:sp>
        <p:nvSpPr>
          <p:cNvPr id="4" name="Slide Number Placeholder 3"/>
          <p:cNvSpPr>
            <a:spLocks noGrp="1"/>
          </p:cNvSpPr>
          <p:nvPr>
            <p:ph type="sldNum" sz="quarter" idx="5"/>
          </p:nvPr>
        </p:nvSpPr>
        <p:spPr/>
        <p:txBody>
          <a:bodyPr/>
          <a:lstStyle/>
          <a:p>
            <a:fld id="{9DE3F783-C931-44A4-81B4-B61F54A33941}" type="slidenum">
              <a:rPr lang="en-US" smtClean="0"/>
              <a:t>17</a:t>
            </a:fld>
            <a:endParaRPr lang="en-US"/>
          </a:p>
        </p:txBody>
      </p:sp>
    </p:spTree>
    <p:extLst>
      <p:ext uri="{BB962C8B-B14F-4D97-AF65-F5344CB8AC3E}">
        <p14:creationId xmlns:p14="http://schemas.microsoft.com/office/powerpoint/2010/main" val="2493893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Perspective of an advocate</a:t>
            </a:r>
          </a:p>
          <a:p>
            <a:endParaRPr lang="en-US" sz="1400" dirty="0"/>
          </a:p>
          <a:p>
            <a:r>
              <a:rPr lang="en-US" sz="1400" dirty="0"/>
              <a:t>EMPHASIZE ethics – do not by any means mislead the court.</a:t>
            </a:r>
          </a:p>
          <a:p>
            <a:endParaRPr lang="en-US" sz="1400" dirty="0"/>
          </a:p>
          <a:p>
            <a:r>
              <a:rPr lang="en-US" sz="1400" dirty="0"/>
              <a:t>OVERALL – remember duty of candor to the court</a:t>
            </a:r>
          </a:p>
          <a:p>
            <a:r>
              <a:rPr lang="en-US" sz="1400" dirty="0"/>
              <a:t>Cannot misrepresent the facts</a:t>
            </a:r>
          </a:p>
          <a:p>
            <a:endParaRPr lang="en-US" sz="1400" dirty="0"/>
          </a:p>
          <a:p>
            <a:r>
              <a:rPr lang="en-US" sz="1400" dirty="0"/>
              <a:t>These are techniques to present the facts, but in favor of your position</a:t>
            </a:r>
          </a:p>
          <a:p>
            <a:endParaRPr lang="en-US" sz="1400" dirty="0"/>
          </a:p>
          <a:p>
            <a:pPr marL="514350" lvl="0" indent="-514350">
              <a:buFont typeface="+mj-lt"/>
              <a:buAutoNum type="arabicPeriod"/>
            </a:pPr>
            <a:r>
              <a:rPr lang="en-US" sz="1400" dirty="0"/>
              <a:t>You need to lay the factual foundation for the legal argument that will follow.  You need to explain </a:t>
            </a:r>
            <a:r>
              <a:rPr lang="en-US" sz="1400" u="sng" dirty="0"/>
              <a:t>all the facts that will be relevant to the court’s analysis </a:t>
            </a:r>
            <a:r>
              <a:rPr lang="en-US" sz="1400" dirty="0"/>
              <a:t>of the legal issue, and you need to do so with scrupulous accuracy.  You have to discuss </a:t>
            </a:r>
            <a:r>
              <a:rPr lang="en-US" sz="1400" u="sng" dirty="0"/>
              <a:t>all legally material facts, whether they hurt or help you</a:t>
            </a:r>
            <a:r>
              <a:rPr lang="en-US" sz="1400" dirty="0"/>
              <a:t>.</a:t>
            </a:r>
          </a:p>
          <a:p>
            <a:pPr marL="514350" indent="-514350">
              <a:buFont typeface="+mj-lt"/>
              <a:buAutoNum type="arabicPeriod"/>
            </a:pPr>
            <a:r>
              <a:rPr lang="en-US" sz="1400" dirty="0"/>
              <a:t>Have the audience see the story from your perspective.  You have to make a busy judge care about your side. </a:t>
            </a:r>
          </a:p>
          <a:p>
            <a:pPr marL="514350" lvl="0" indent="-514350">
              <a:buFont typeface="+mj-lt"/>
              <a:buAutoNum type="arabicPeriod"/>
            </a:pPr>
            <a:r>
              <a:rPr lang="en-US" sz="1400" b="1" dirty="0"/>
              <a:t>Because your story must be true, you can manipulate only the selection and arrangement of facts. </a:t>
            </a:r>
            <a:r>
              <a:rPr lang="en-US" sz="1400" dirty="0"/>
              <a:t> Selection is simple. You will discuss </a:t>
            </a:r>
            <a:r>
              <a:rPr lang="en-US" sz="1400" b="1" dirty="0"/>
              <a:t>the material facts</a:t>
            </a:r>
            <a:r>
              <a:rPr lang="en-US" sz="1400" dirty="0"/>
              <a:t> -- those that benefit you, harm you, or set the context of the story.  All other “facts” are irrelevant to your purpose, and you should omit them.</a:t>
            </a:r>
          </a:p>
          <a:p>
            <a:endParaRPr lang="en-US" sz="1400" dirty="0"/>
          </a:p>
          <a:p>
            <a:endParaRPr lang="en-US" dirty="0"/>
          </a:p>
        </p:txBody>
      </p:sp>
      <p:sp>
        <p:nvSpPr>
          <p:cNvPr id="4" name="Slide Number Placeholder 3"/>
          <p:cNvSpPr>
            <a:spLocks noGrp="1"/>
          </p:cNvSpPr>
          <p:nvPr>
            <p:ph type="sldNum" sz="quarter" idx="5"/>
          </p:nvPr>
        </p:nvSpPr>
        <p:spPr/>
        <p:txBody>
          <a:bodyPr/>
          <a:lstStyle/>
          <a:p>
            <a:fld id="{9DE3F783-C931-44A4-81B4-B61F54A33941}" type="slidenum">
              <a:rPr lang="en-US" smtClean="0"/>
              <a:t>18</a:t>
            </a:fld>
            <a:endParaRPr lang="en-US"/>
          </a:p>
        </p:txBody>
      </p:sp>
    </p:spTree>
    <p:extLst>
      <p:ext uri="{BB962C8B-B14F-4D97-AF65-F5344CB8AC3E}">
        <p14:creationId xmlns:p14="http://schemas.microsoft.com/office/powerpoint/2010/main" val="13990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sz="1400" dirty="0"/>
              <a:t>As to the duel only, identify the good facts and bad facts for Snape.  </a:t>
            </a:r>
          </a:p>
          <a:p>
            <a:r>
              <a:rPr lang="en-US" sz="1400" dirty="0"/>
              <a:t>How can you emphasize the good facts, while neutralizing the bad facts?</a:t>
            </a:r>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WIZARD BATTLE: Although Snape drew his wand first, he never fired at McGonagall.  In fact, Snape deflected McGonagall’s shots towards the dark wizards standing behind him.</a:t>
            </a:r>
          </a:p>
          <a:p>
            <a:endParaRPr lang="en-US" dirty="0"/>
          </a:p>
        </p:txBody>
      </p:sp>
      <p:sp>
        <p:nvSpPr>
          <p:cNvPr id="4" name="Slide Number Placeholder 3"/>
          <p:cNvSpPr>
            <a:spLocks noGrp="1"/>
          </p:cNvSpPr>
          <p:nvPr>
            <p:ph type="sldNum" sz="quarter" idx="5"/>
          </p:nvPr>
        </p:nvSpPr>
        <p:spPr/>
        <p:txBody>
          <a:bodyPr/>
          <a:lstStyle/>
          <a:p>
            <a:fld id="{AB486E89-0BF1-4503-8DA2-452539DC091D}" type="slidenum">
              <a:rPr lang="en-US" smtClean="0"/>
              <a:pPr/>
              <a:t>19</a:t>
            </a:fld>
            <a:endParaRPr lang="en-US" dirty="0"/>
          </a:p>
        </p:txBody>
      </p:sp>
    </p:spTree>
    <p:extLst>
      <p:ext uri="{BB962C8B-B14F-4D97-AF65-F5344CB8AC3E}">
        <p14:creationId xmlns:p14="http://schemas.microsoft.com/office/powerpoint/2010/main" val="20149184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Overall goal of persuasive writing is to grab your reader’s interest and convince them.  </a:t>
            </a:r>
          </a:p>
          <a:p>
            <a:endParaRPr lang="en-US" sz="1400" dirty="0"/>
          </a:p>
          <a:p>
            <a:r>
              <a:rPr lang="en-US" sz="1400" dirty="0"/>
              <a:t>And do the work for your reader – Do not just recite the law and state that the court should do this.  </a:t>
            </a:r>
          </a:p>
          <a:p>
            <a:endParaRPr lang="en-US" sz="1400" dirty="0"/>
          </a:p>
          <a:p>
            <a:r>
              <a:rPr lang="en-US" sz="1400" dirty="0"/>
              <a:t>Strive to achieve all three goals in all aspects of writing – not just in argument – you can also do this in your statement of facts</a:t>
            </a:r>
          </a:p>
          <a:p>
            <a:endParaRPr lang="en-US"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Overall, do not let your reader to fend for themselves.  DO THE WORK FOR YOUR READER AND PRODUCE A SELF-CONTAINED DOCUMENT</a:t>
            </a:r>
          </a:p>
          <a:p>
            <a:endParaRPr lang="en-US" sz="1400" dirty="0"/>
          </a:p>
          <a:p>
            <a:r>
              <a:rPr lang="en-US" sz="1400" dirty="0"/>
              <a:t>But first – getting started.  Is there actually a process that helps you achieve these goals and persuade your reader?  Yes.  </a:t>
            </a:r>
          </a:p>
        </p:txBody>
      </p:sp>
      <p:sp>
        <p:nvSpPr>
          <p:cNvPr id="4" name="Slide Number Placeholder 3"/>
          <p:cNvSpPr>
            <a:spLocks noGrp="1"/>
          </p:cNvSpPr>
          <p:nvPr>
            <p:ph type="sldNum" sz="quarter" idx="5"/>
          </p:nvPr>
        </p:nvSpPr>
        <p:spPr/>
        <p:txBody>
          <a:bodyPr/>
          <a:lstStyle/>
          <a:p>
            <a:fld id="{9DE3F783-C931-44A4-81B4-B61F54A33941}" type="slidenum">
              <a:rPr lang="en-US" smtClean="0"/>
              <a:t>2</a:t>
            </a:fld>
            <a:endParaRPr lang="en-US"/>
          </a:p>
        </p:txBody>
      </p:sp>
    </p:spTree>
    <p:extLst>
      <p:ext uri="{BB962C8B-B14F-4D97-AF65-F5344CB8AC3E}">
        <p14:creationId xmlns:p14="http://schemas.microsoft.com/office/powerpoint/2010/main" val="4074434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a:p>
            <a:endParaRPr lang="en-US" dirty="0"/>
          </a:p>
        </p:txBody>
      </p:sp>
      <p:sp>
        <p:nvSpPr>
          <p:cNvPr id="4" name="Slide Number Placeholder 3"/>
          <p:cNvSpPr>
            <a:spLocks noGrp="1"/>
          </p:cNvSpPr>
          <p:nvPr>
            <p:ph type="sldNum" sz="quarter" idx="5"/>
          </p:nvPr>
        </p:nvSpPr>
        <p:spPr/>
        <p:txBody>
          <a:bodyPr/>
          <a:lstStyle/>
          <a:p>
            <a:fld id="{9DE3F783-C931-44A4-81B4-B61F54A33941}" type="slidenum">
              <a:rPr lang="en-US" smtClean="0"/>
              <a:t>20</a:t>
            </a:fld>
            <a:endParaRPr lang="en-US"/>
          </a:p>
        </p:txBody>
      </p:sp>
    </p:spTree>
    <p:extLst>
      <p:ext uri="{BB962C8B-B14F-4D97-AF65-F5344CB8AC3E}">
        <p14:creationId xmlns:p14="http://schemas.microsoft.com/office/powerpoint/2010/main" val="26145361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USE ACTIVE VOICE</a:t>
            </a:r>
          </a:p>
          <a:p>
            <a:endParaRPr lang="en-US" sz="1400" dirty="0"/>
          </a:p>
          <a:p>
            <a:r>
              <a:rPr lang="en-US" sz="1400" dirty="0"/>
              <a:t>Why is active voice so important:</a:t>
            </a:r>
          </a:p>
          <a:p>
            <a:pPr marL="457200" indent="-457200">
              <a:buFont typeface="Arial" panose="020B0604020202020204" pitchFamily="34" charset="0"/>
              <a:buChar char="•"/>
            </a:pPr>
            <a:r>
              <a:rPr lang="en-US" sz="1400" dirty="0"/>
              <a:t>Sentences necessarily shorter</a:t>
            </a:r>
          </a:p>
          <a:p>
            <a:pPr marL="457200" indent="-457200">
              <a:buFont typeface="Arial" panose="020B0604020202020204" pitchFamily="34" charset="0"/>
              <a:buChar char="•"/>
            </a:pPr>
            <a:r>
              <a:rPr lang="en-US" sz="1400" dirty="0"/>
              <a:t>Easy to understand</a:t>
            </a:r>
          </a:p>
          <a:p>
            <a:pPr marL="457200" indent="-457200">
              <a:buFont typeface="Arial" panose="020B0604020202020204" pitchFamily="34" charset="0"/>
              <a:buChar char="•"/>
            </a:pPr>
            <a:r>
              <a:rPr lang="en-US" sz="1400" dirty="0"/>
              <a:t>Shorter sentences</a:t>
            </a:r>
          </a:p>
          <a:p>
            <a:pPr marL="0" indent="0">
              <a:buFont typeface="Arial" panose="020B0604020202020204" pitchFamily="34" charset="0"/>
              <a:buNone/>
            </a:pPr>
            <a:endParaRPr lang="en-US" sz="1400" dirty="0"/>
          </a:p>
          <a:p>
            <a:pPr marL="0" indent="0">
              <a:buFont typeface="Arial" panose="020B0604020202020204" pitchFamily="34" charset="0"/>
              <a:buNone/>
            </a:pPr>
            <a:endParaRPr lang="en-US" sz="1400" dirty="0"/>
          </a:p>
          <a:p>
            <a:pPr marL="0" indent="0">
              <a:buFont typeface="Arial" panose="020B0604020202020204" pitchFamily="34" charset="0"/>
              <a:buNone/>
            </a:pPr>
            <a:r>
              <a:rPr lang="en-US" sz="1400" dirty="0"/>
              <a:t>Passive voice</a:t>
            </a:r>
          </a:p>
          <a:p>
            <a:pPr marL="457200" indent="-457200">
              <a:buFont typeface="Arial" panose="020B0604020202020204" pitchFamily="34" charset="0"/>
              <a:buChar char="•"/>
            </a:pPr>
            <a:r>
              <a:rPr lang="en-US" sz="1400" dirty="0"/>
              <a:t>Sentences become too wordy and complicated</a:t>
            </a:r>
          </a:p>
          <a:p>
            <a:pPr marL="457200" indent="-457200">
              <a:buFont typeface="Arial" panose="020B0604020202020204" pitchFamily="34" charset="0"/>
              <a:buChar char="•"/>
            </a:pPr>
            <a:r>
              <a:rPr lang="en-US" sz="1400" dirty="0"/>
              <a:t>Dilutes argument and persuasiveness</a:t>
            </a:r>
          </a:p>
          <a:p>
            <a:pPr lvl="1"/>
            <a:endParaRPr lang="en-US" sz="1400" dirty="0"/>
          </a:p>
          <a:p>
            <a:r>
              <a:rPr lang="en-US" sz="1400" dirty="0"/>
              <a:t>Is it ever okay to use PASSIVE VOICE?</a:t>
            </a:r>
          </a:p>
          <a:p>
            <a:endParaRPr lang="en-US" sz="1400" dirty="0"/>
          </a:p>
          <a:p>
            <a:r>
              <a:rPr lang="en-US" sz="1400" dirty="0"/>
              <a:t>SPARINGLY to NEUTRALIZE BAD FACTS </a:t>
            </a:r>
          </a:p>
          <a:p>
            <a:endParaRPr lang="en-US" sz="1400" dirty="0"/>
          </a:p>
          <a:p>
            <a:r>
              <a:rPr lang="en-US" sz="1400" dirty="0"/>
              <a:t>EXAMPLE</a:t>
            </a:r>
          </a:p>
          <a:p>
            <a:endParaRPr lang="en-US" sz="1400" dirty="0"/>
          </a:p>
          <a:p>
            <a:r>
              <a:rPr lang="en-US" sz="1400" dirty="0"/>
              <a:t>Defendant ran a red light and crashed into the victims</a:t>
            </a:r>
          </a:p>
          <a:p>
            <a:endParaRPr lang="en-US" sz="1400" dirty="0"/>
          </a:p>
          <a:p>
            <a:r>
              <a:rPr lang="en-US" sz="1400" dirty="0"/>
              <a:t>The victim was hit by a car and died shortly thereafter</a:t>
            </a:r>
          </a:p>
          <a:p>
            <a:endParaRPr lang="en-US" sz="1400" dirty="0"/>
          </a:p>
          <a:p>
            <a:r>
              <a:rPr lang="en-US" sz="1400" dirty="0"/>
              <a:t>TWITTER</a:t>
            </a:r>
          </a:p>
          <a:p>
            <a:endParaRPr lang="en-US" dirty="0"/>
          </a:p>
        </p:txBody>
      </p:sp>
      <p:sp>
        <p:nvSpPr>
          <p:cNvPr id="4" name="Slide Number Placeholder 3"/>
          <p:cNvSpPr>
            <a:spLocks noGrp="1"/>
          </p:cNvSpPr>
          <p:nvPr>
            <p:ph type="sldNum" sz="quarter" idx="5"/>
          </p:nvPr>
        </p:nvSpPr>
        <p:spPr/>
        <p:txBody>
          <a:bodyPr/>
          <a:lstStyle/>
          <a:p>
            <a:fld id="{9DE3F783-C931-44A4-81B4-B61F54A33941}" type="slidenum">
              <a:rPr lang="en-US" smtClean="0"/>
              <a:t>21</a:t>
            </a:fld>
            <a:endParaRPr lang="en-US"/>
          </a:p>
        </p:txBody>
      </p:sp>
    </p:spTree>
    <p:extLst>
      <p:ext uri="{BB962C8B-B14F-4D97-AF65-F5344CB8AC3E}">
        <p14:creationId xmlns:p14="http://schemas.microsoft.com/office/powerpoint/2010/main" val="7973791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USE ACTIVE VOICE</a:t>
            </a:r>
          </a:p>
          <a:p>
            <a:endParaRPr lang="en-US" sz="1400" dirty="0"/>
          </a:p>
          <a:p>
            <a:r>
              <a:rPr lang="en-US" sz="1400" dirty="0"/>
              <a:t>Why is active voice so important:</a:t>
            </a:r>
          </a:p>
          <a:p>
            <a:pPr marL="457200" indent="-457200">
              <a:buFont typeface="Arial" panose="020B0604020202020204" pitchFamily="34" charset="0"/>
              <a:buChar char="•"/>
            </a:pPr>
            <a:r>
              <a:rPr lang="en-US" sz="1400" dirty="0"/>
              <a:t>Sentences necessarily shorter</a:t>
            </a:r>
          </a:p>
          <a:p>
            <a:pPr marL="457200" indent="-457200">
              <a:buFont typeface="Arial" panose="020B0604020202020204" pitchFamily="34" charset="0"/>
              <a:buChar char="•"/>
            </a:pPr>
            <a:r>
              <a:rPr lang="en-US" sz="1400" dirty="0"/>
              <a:t>Easy to understand</a:t>
            </a:r>
          </a:p>
          <a:p>
            <a:pPr marL="457200" indent="-457200">
              <a:buFont typeface="Arial" panose="020B0604020202020204" pitchFamily="34" charset="0"/>
              <a:buChar char="•"/>
            </a:pPr>
            <a:r>
              <a:rPr lang="en-US" sz="1400" dirty="0"/>
              <a:t>Shorter sentences</a:t>
            </a:r>
          </a:p>
          <a:p>
            <a:pPr marL="0" indent="0">
              <a:buFont typeface="Arial" panose="020B0604020202020204" pitchFamily="34" charset="0"/>
              <a:buNone/>
            </a:pPr>
            <a:endParaRPr lang="en-US" sz="1400" dirty="0"/>
          </a:p>
          <a:p>
            <a:pPr marL="0" indent="0">
              <a:buFont typeface="Arial" panose="020B0604020202020204" pitchFamily="34" charset="0"/>
              <a:buNone/>
            </a:pPr>
            <a:endParaRPr lang="en-US" sz="1400" dirty="0"/>
          </a:p>
          <a:p>
            <a:pPr marL="0" indent="0">
              <a:buFont typeface="Arial" panose="020B0604020202020204" pitchFamily="34" charset="0"/>
              <a:buNone/>
            </a:pPr>
            <a:r>
              <a:rPr lang="en-US" sz="1400" dirty="0"/>
              <a:t>Passive voice</a:t>
            </a:r>
          </a:p>
          <a:p>
            <a:pPr marL="457200" indent="-457200">
              <a:buFont typeface="Arial" panose="020B0604020202020204" pitchFamily="34" charset="0"/>
              <a:buChar char="•"/>
            </a:pPr>
            <a:r>
              <a:rPr lang="en-US" sz="1400" dirty="0"/>
              <a:t>Sentences become too wordy and complicated</a:t>
            </a:r>
          </a:p>
          <a:p>
            <a:pPr marL="457200" indent="-457200">
              <a:buFont typeface="Arial" panose="020B0604020202020204" pitchFamily="34" charset="0"/>
              <a:buChar char="•"/>
            </a:pPr>
            <a:r>
              <a:rPr lang="en-US" sz="1400" dirty="0"/>
              <a:t>Dilutes argument and persuasiveness</a:t>
            </a:r>
          </a:p>
          <a:p>
            <a:pPr lvl="1"/>
            <a:endParaRPr lang="en-US" sz="1400" dirty="0"/>
          </a:p>
          <a:p>
            <a:r>
              <a:rPr lang="en-US" sz="1400" dirty="0"/>
              <a:t>Is it ever okay to use PASSIVE VOICE?</a:t>
            </a:r>
          </a:p>
          <a:p>
            <a:endParaRPr lang="en-US" sz="1400" dirty="0"/>
          </a:p>
          <a:p>
            <a:r>
              <a:rPr lang="en-US" sz="1400" dirty="0"/>
              <a:t>SPARINGLY to NEUTRALIZE BAD FACTS </a:t>
            </a:r>
          </a:p>
          <a:p>
            <a:endParaRPr lang="en-US" sz="1400" dirty="0"/>
          </a:p>
          <a:p>
            <a:r>
              <a:rPr lang="en-US" sz="1400" dirty="0"/>
              <a:t>EXAMPLE</a:t>
            </a:r>
          </a:p>
          <a:p>
            <a:endParaRPr lang="en-US" sz="1400" dirty="0"/>
          </a:p>
          <a:p>
            <a:r>
              <a:rPr lang="en-US" sz="1400" dirty="0"/>
              <a:t>Defendant ran a red light and crashed into the victims</a:t>
            </a:r>
          </a:p>
          <a:p>
            <a:endParaRPr lang="en-US" sz="1400" dirty="0"/>
          </a:p>
          <a:p>
            <a:r>
              <a:rPr lang="en-US" sz="1400" dirty="0"/>
              <a:t>The victim was hit by a car and died shortly thereafter</a:t>
            </a:r>
          </a:p>
          <a:p>
            <a:endParaRPr lang="en-US" sz="1400" dirty="0"/>
          </a:p>
          <a:p>
            <a:r>
              <a:rPr lang="en-US" sz="1400" dirty="0"/>
              <a:t>TWITTER</a:t>
            </a:r>
          </a:p>
          <a:p>
            <a:endParaRPr lang="en-US" dirty="0"/>
          </a:p>
        </p:txBody>
      </p:sp>
      <p:sp>
        <p:nvSpPr>
          <p:cNvPr id="4" name="Slide Number Placeholder 3"/>
          <p:cNvSpPr>
            <a:spLocks noGrp="1"/>
          </p:cNvSpPr>
          <p:nvPr>
            <p:ph type="sldNum" sz="quarter" idx="5"/>
          </p:nvPr>
        </p:nvSpPr>
        <p:spPr/>
        <p:txBody>
          <a:bodyPr/>
          <a:lstStyle/>
          <a:p>
            <a:fld id="{9DE3F783-C931-44A4-81B4-B61F54A33941}" type="slidenum">
              <a:rPr lang="en-US" smtClean="0"/>
              <a:t>22</a:t>
            </a:fld>
            <a:endParaRPr lang="en-US"/>
          </a:p>
        </p:txBody>
      </p:sp>
    </p:spTree>
    <p:extLst>
      <p:ext uri="{BB962C8B-B14F-4D97-AF65-F5344CB8AC3E}">
        <p14:creationId xmlns:p14="http://schemas.microsoft.com/office/powerpoint/2010/main" val="15419149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u="none" dirty="0"/>
              <a:t>Blending of legal concepts / words into your statement of facts</a:t>
            </a:r>
          </a:p>
          <a:p>
            <a:endParaRPr lang="en-US" sz="1400" u="none" dirty="0"/>
          </a:p>
          <a:p>
            <a:r>
              <a:rPr lang="en-US" sz="1400" u="none" dirty="0"/>
              <a:t>Miranda</a:t>
            </a:r>
          </a:p>
          <a:p>
            <a:r>
              <a:rPr lang="en-US" sz="1400" u="none" dirty="0"/>
              <a:t>Statement of a defendant</a:t>
            </a:r>
          </a:p>
          <a:p>
            <a:r>
              <a:rPr lang="en-US" sz="1400" u="none" dirty="0"/>
              <a:t>Question: did the person initiate contact with law enforcement</a:t>
            </a:r>
          </a:p>
          <a:p>
            <a:endParaRPr lang="en-US" dirty="0"/>
          </a:p>
        </p:txBody>
      </p:sp>
      <p:sp>
        <p:nvSpPr>
          <p:cNvPr id="4" name="Slide Number Placeholder 3"/>
          <p:cNvSpPr>
            <a:spLocks noGrp="1"/>
          </p:cNvSpPr>
          <p:nvPr>
            <p:ph type="sldNum" sz="quarter" idx="5"/>
          </p:nvPr>
        </p:nvSpPr>
        <p:spPr/>
        <p:txBody>
          <a:bodyPr/>
          <a:lstStyle/>
          <a:p>
            <a:fld id="{9DE3F783-C931-44A4-81B4-B61F54A33941}" type="slidenum">
              <a:rPr lang="en-US" smtClean="0"/>
              <a:t>23</a:t>
            </a:fld>
            <a:endParaRPr lang="en-US"/>
          </a:p>
        </p:txBody>
      </p:sp>
    </p:spTree>
    <p:extLst>
      <p:ext uri="{BB962C8B-B14F-4D97-AF65-F5344CB8AC3E}">
        <p14:creationId xmlns:p14="http://schemas.microsoft.com/office/powerpoint/2010/main" val="340846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3F783-C931-44A4-81B4-B61F54A33941}" type="slidenum">
              <a:rPr lang="en-US" smtClean="0"/>
              <a:t>24</a:t>
            </a:fld>
            <a:endParaRPr lang="en-US"/>
          </a:p>
        </p:txBody>
      </p:sp>
    </p:spTree>
    <p:extLst>
      <p:ext uri="{BB962C8B-B14F-4D97-AF65-F5344CB8AC3E}">
        <p14:creationId xmlns:p14="http://schemas.microsoft.com/office/powerpoint/2010/main" val="2002361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3F783-C931-44A4-81B4-B61F54A33941}" type="slidenum">
              <a:rPr lang="en-US" smtClean="0"/>
              <a:t>25</a:t>
            </a:fld>
            <a:endParaRPr lang="en-US"/>
          </a:p>
        </p:txBody>
      </p:sp>
    </p:spTree>
    <p:extLst>
      <p:ext uri="{BB962C8B-B14F-4D97-AF65-F5344CB8AC3E}">
        <p14:creationId xmlns:p14="http://schemas.microsoft.com/office/powerpoint/2010/main" val="14865133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E3F783-C931-44A4-81B4-B61F54A33941}" type="slidenum">
              <a:rPr lang="en-US" smtClean="0"/>
              <a:t>26</a:t>
            </a:fld>
            <a:endParaRPr lang="en-US"/>
          </a:p>
        </p:txBody>
      </p:sp>
    </p:spTree>
    <p:extLst>
      <p:ext uri="{BB962C8B-B14F-4D97-AF65-F5344CB8AC3E}">
        <p14:creationId xmlns:p14="http://schemas.microsoft.com/office/powerpoint/2010/main" val="12851994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WORDS FOR BECAUSE</a:t>
            </a:r>
          </a:p>
        </p:txBody>
      </p:sp>
      <p:sp>
        <p:nvSpPr>
          <p:cNvPr id="4" name="Slide Number Placeholder 3"/>
          <p:cNvSpPr>
            <a:spLocks noGrp="1"/>
          </p:cNvSpPr>
          <p:nvPr>
            <p:ph type="sldNum" sz="quarter" idx="5"/>
          </p:nvPr>
        </p:nvSpPr>
        <p:spPr/>
        <p:txBody>
          <a:bodyPr/>
          <a:lstStyle/>
          <a:p>
            <a:fld id="{9DE3F783-C931-44A4-81B4-B61F54A33941}" type="slidenum">
              <a:rPr lang="en-US" smtClean="0"/>
              <a:t>27</a:t>
            </a:fld>
            <a:endParaRPr lang="en-US"/>
          </a:p>
        </p:txBody>
      </p:sp>
    </p:spTree>
    <p:extLst>
      <p:ext uri="{BB962C8B-B14F-4D97-AF65-F5344CB8AC3E}">
        <p14:creationId xmlns:p14="http://schemas.microsoft.com/office/powerpoint/2010/main" val="13933549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Lawyers are notorious for qualifying every statement</a:t>
            </a:r>
          </a:p>
          <a:p>
            <a:r>
              <a:rPr lang="en-US" sz="1400" dirty="0"/>
              <a:t>Timid phrases are those unnecessary conditional phrases included in legal writing</a:t>
            </a:r>
          </a:p>
          <a:p>
            <a:endParaRPr lang="en-US" sz="1400" dirty="0"/>
          </a:p>
          <a:p>
            <a:r>
              <a:rPr lang="en-US" sz="1400" dirty="0"/>
              <a:t>Conveys doubt</a:t>
            </a:r>
          </a:p>
        </p:txBody>
      </p:sp>
      <p:sp>
        <p:nvSpPr>
          <p:cNvPr id="4" name="Slide Number Placeholder 3"/>
          <p:cNvSpPr>
            <a:spLocks noGrp="1"/>
          </p:cNvSpPr>
          <p:nvPr>
            <p:ph type="sldNum" sz="quarter" idx="5"/>
          </p:nvPr>
        </p:nvSpPr>
        <p:spPr/>
        <p:txBody>
          <a:bodyPr/>
          <a:lstStyle/>
          <a:p>
            <a:fld id="{9DE3F783-C931-44A4-81B4-B61F54A33941}" type="slidenum">
              <a:rPr lang="en-US" smtClean="0"/>
              <a:t>28</a:t>
            </a:fld>
            <a:endParaRPr lang="en-US"/>
          </a:p>
        </p:txBody>
      </p:sp>
    </p:spTree>
    <p:extLst>
      <p:ext uri="{BB962C8B-B14F-4D97-AF65-F5344CB8AC3E}">
        <p14:creationId xmlns:p14="http://schemas.microsoft.com/office/powerpoint/2010/main" val="23491906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Introduce each paragraph with a topic sentence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One topic per paragraph &amp; begin a paragraph with topic sentence</a:t>
            </a:r>
          </a:p>
          <a:p>
            <a:endParaRPr lang="en-US" sz="1400" dirty="0"/>
          </a:p>
          <a:p>
            <a:r>
              <a:rPr lang="en-US" sz="1400" dirty="0"/>
              <a:t> </a:t>
            </a:r>
          </a:p>
          <a:p>
            <a:r>
              <a:rPr lang="en-US" sz="1400" dirty="0"/>
              <a:t>Create bridges between paragraphs – linking them together</a:t>
            </a:r>
          </a:p>
          <a:p>
            <a:endParaRPr lang="en-US" sz="1400" dirty="0"/>
          </a:p>
          <a:p>
            <a:r>
              <a:rPr lang="en-US" sz="1400" dirty="0"/>
              <a:t>Should be able to read the topic sentence from each paragraph and understand the argument</a:t>
            </a:r>
          </a:p>
          <a:p>
            <a:r>
              <a:rPr lang="en-US" sz="1400" dirty="0"/>
              <a:t>Transitions Link sentences and paragraphs</a:t>
            </a:r>
          </a:p>
          <a:p>
            <a:r>
              <a:rPr lang="en-US" sz="1400" dirty="0"/>
              <a:t>Transitions can be a single word or a phrase</a:t>
            </a:r>
          </a:p>
          <a:p>
            <a:r>
              <a:rPr lang="en-US" sz="1400" dirty="0"/>
              <a:t>Visual organization: </a:t>
            </a:r>
          </a:p>
          <a:p>
            <a:r>
              <a:rPr lang="en-US" sz="1400" dirty="0"/>
              <a:t>NO FULL PAGE PARAGRAPHS &amp; no single sentence paragraphs</a:t>
            </a:r>
          </a:p>
        </p:txBody>
      </p:sp>
      <p:sp>
        <p:nvSpPr>
          <p:cNvPr id="4" name="Slide Number Placeholder 3"/>
          <p:cNvSpPr>
            <a:spLocks noGrp="1"/>
          </p:cNvSpPr>
          <p:nvPr>
            <p:ph type="sldNum" sz="quarter" idx="5"/>
          </p:nvPr>
        </p:nvSpPr>
        <p:spPr/>
        <p:txBody>
          <a:bodyPr/>
          <a:lstStyle/>
          <a:p>
            <a:fld id="{9DE3F783-C931-44A4-81B4-B61F54A33941}" type="slidenum">
              <a:rPr lang="en-US" smtClean="0"/>
              <a:t>29</a:t>
            </a:fld>
            <a:endParaRPr lang="en-US"/>
          </a:p>
        </p:txBody>
      </p:sp>
    </p:spTree>
    <p:extLst>
      <p:ext uri="{BB962C8B-B14F-4D97-AF65-F5344CB8AC3E}">
        <p14:creationId xmlns:p14="http://schemas.microsoft.com/office/powerpoint/2010/main" val="3423054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u="none" dirty="0"/>
              <a:t>Oftentimes, we are faced with writer’s block – where do we begin?  And even if we begin, we have all these ideas and responses but no real structure.  </a:t>
            </a:r>
          </a:p>
          <a:p>
            <a:endParaRPr lang="en-US" sz="1400" u="none" dirty="0"/>
          </a:p>
          <a:p>
            <a:r>
              <a:rPr lang="en-US" sz="1400" u="none" dirty="0"/>
              <a:t>Flowers Paradigm breaks down the writing process so that you can achieve the goals of persuasive writing: to interest and convince your reader</a:t>
            </a:r>
          </a:p>
          <a:p>
            <a:endParaRPr lang="en-US" sz="1400" u="none" dirty="0"/>
          </a:p>
          <a:p>
            <a:r>
              <a:rPr lang="en-US" sz="1400" u="none" dirty="0"/>
              <a:t>Betty Flowers, a former Professor at the University of Texas, Austin </a:t>
            </a:r>
          </a:p>
          <a:p>
            <a:r>
              <a:rPr lang="en-US" sz="1400" u="none" dirty="0"/>
              <a:t>Popularized by Bryan Garner – author of Legal Writing in Plain English; the Elements of Legal Style</a:t>
            </a:r>
          </a:p>
          <a:p>
            <a:endParaRPr lang="en-US" sz="1400" u="sng" dirty="0"/>
          </a:p>
          <a:p>
            <a:r>
              <a:rPr lang="en-US" sz="1400" u="sng" dirty="0"/>
              <a:t>Madman</a:t>
            </a:r>
            <a:r>
              <a:rPr lang="en-US" sz="1400" dirty="0"/>
              <a:t>: creative spirit; brainstorming; jotting down ideas in any order/form.  What are your first thoughts?  (after reading motion and doing research)</a:t>
            </a:r>
          </a:p>
          <a:p>
            <a:r>
              <a:rPr lang="en-US" sz="1400" u="sng" dirty="0"/>
              <a:t>Architect</a:t>
            </a:r>
            <a:r>
              <a:rPr lang="en-US" sz="1400" dirty="0"/>
              <a:t>: Planner who ensures integrity of the structure; organizes ideas from brainstorming; core product: headings &amp; outline</a:t>
            </a:r>
          </a:p>
          <a:p>
            <a:r>
              <a:rPr lang="en-US" sz="1400" u="sng" dirty="0"/>
              <a:t>Carpenter</a:t>
            </a:r>
            <a:r>
              <a:rPr lang="en-US" sz="1400" dirty="0"/>
              <a:t>: takes the headings &amp; outline from the Architect and builds the draft; writes sentences and builds paragraphs; </a:t>
            </a:r>
          </a:p>
          <a:p>
            <a:r>
              <a:rPr lang="en-US" sz="1400" u="sng" dirty="0"/>
              <a:t>Judge</a:t>
            </a:r>
            <a:r>
              <a:rPr lang="en-US" sz="1400" dirty="0"/>
              <a:t>: Audits the Carpenter’s work and corrects spelling, typographical errors; removes unnecessary words; converts passive to active voice; simplifies, refines; may even paraphrase quotations into simple, clear language.</a:t>
            </a:r>
          </a:p>
        </p:txBody>
      </p:sp>
      <p:sp>
        <p:nvSpPr>
          <p:cNvPr id="4" name="Slide Number Placeholder 3"/>
          <p:cNvSpPr>
            <a:spLocks noGrp="1"/>
          </p:cNvSpPr>
          <p:nvPr>
            <p:ph type="sldNum" sz="quarter" idx="5"/>
          </p:nvPr>
        </p:nvSpPr>
        <p:spPr/>
        <p:txBody>
          <a:bodyPr/>
          <a:lstStyle/>
          <a:p>
            <a:fld id="{9DE3F783-C931-44A4-81B4-B61F54A33941}" type="slidenum">
              <a:rPr lang="en-US" smtClean="0"/>
              <a:t>3</a:t>
            </a:fld>
            <a:endParaRPr lang="en-US"/>
          </a:p>
        </p:txBody>
      </p:sp>
    </p:spTree>
    <p:extLst>
      <p:ext uri="{BB962C8B-B14F-4D97-AF65-F5344CB8AC3E}">
        <p14:creationId xmlns:p14="http://schemas.microsoft.com/office/powerpoint/2010/main" val="36720393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Should be able to read the topic sentence from each paragraph and understand the argument</a:t>
            </a:r>
          </a:p>
          <a:p>
            <a:endParaRPr lang="en-US" dirty="0"/>
          </a:p>
        </p:txBody>
      </p:sp>
      <p:sp>
        <p:nvSpPr>
          <p:cNvPr id="4" name="Slide Number Placeholder 3"/>
          <p:cNvSpPr>
            <a:spLocks noGrp="1"/>
          </p:cNvSpPr>
          <p:nvPr>
            <p:ph type="sldNum" sz="quarter" idx="5"/>
          </p:nvPr>
        </p:nvSpPr>
        <p:spPr/>
        <p:txBody>
          <a:bodyPr/>
          <a:lstStyle/>
          <a:p>
            <a:fld id="{9DE3F783-C931-44A4-81B4-B61F54A33941}" type="slidenum">
              <a:rPr lang="en-US" smtClean="0"/>
              <a:t>30</a:t>
            </a:fld>
            <a:endParaRPr lang="en-US"/>
          </a:p>
        </p:txBody>
      </p:sp>
    </p:spTree>
    <p:extLst>
      <p:ext uri="{BB962C8B-B14F-4D97-AF65-F5344CB8AC3E}">
        <p14:creationId xmlns:p14="http://schemas.microsoft.com/office/powerpoint/2010/main" val="31816466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DE3F783-C931-44A4-81B4-B61F54A33941}" type="slidenum">
              <a:rPr lang="en-US" smtClean="0"/>
              <a:t>31</a:t>
            </a:fld>
            <a:endParaRPr lang="en-US"/>
          </a:p>
        </p:txBody>
      </p:sp>
    </p:spTree>
    <p:extLst>
      <p:ext uri="{BB962C8B-B14F-4D97-AF65-F5344CB8AC3E}">
        <p14:creationId xmlns:p14="http://schemas.microsoft.com/office/powerpoint/2010/main" val="42427561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400" dirty="0"/>
              <a:t>Every paragraph opener should contain transitional word or phrase that keeps the reader with you</a:t>
            </a:r>
          </a:p>
          <a:p>
            <a:pPr>
              <a:lnSpc>
                <a:spcPct val="150000"/>
              </a:lnSpc>
            </a:pPr>
            <a:endParaRPr lang="en-US" sz="1400" dirty="0"/>
          </a:p>
          <a:p>
            <a:pPr>
              <a:lnSpc>
                <a:spcPct val="150000"/>
              </a:lnSpc>
            </a:pPr>
            <a:r>
              <a:rPr lang="en-US" sz="1400" dirty="0"/>
              <a:t>“Pointing words” – words like this, that, these, those – refer directly to something already mentioned.  If you refer to the Hall of Justice and then say “that building” the word “that” points to the preceding reference of </a:t>
            </a:r>
            <a:r>
              <a:rPr lang="en-US" sz="1400" dirty="0" err="1"/>
              <a:t>HOJ</a:t>
            </a:r>
            <a:r>
              <a:rPr lang="en-US" sz="1400" dirty="0"/>
              <a:t>, creating a connection between the two.  </a:t>
            </a:r>
          </a:p>
          <a:p>
            <a:pPr>
              <a:lnSpc>
                <a:spcPct val="150000"/>
              </a:lnSpc>
            </a:pPr>
            <a:endParaRPr lang="en-US" sz="1400" dirty="0"/>
          </a:p>
          <a:p>
            <a:pPr>
              <a:lnSpc>
                <a:spcPct val="150000"/>
              </a:lnSpc>
            </a:pPr>
            <a:r>
              <a:rPr lang="en-US" sz="1400" dirty="0"/>
              <a:t>“Explicit connectives” – words whose chief purpose is to supply a transition – but, and, besides, even so, also, further, therefore, still, instead, yet.</a:t>
            </a:r>
          </a:p>
          <a:p>
            <a:pPr>
              <a:lnSpc>
                <a:spcPct val="150000"/>
              </a:lnSpc>
            </a:pPr>
            <a:endParaRPr lang="en-US" sz="1400" dirty="0"/>
          </a:p>
          <a:p>
            <a:pPr>
              <a:lnSpc>
                <a:spcPct val="150000"/>
              </a:lnSpc>
            </a:pPr>
            <a:r>
              <a:rPr lang="en-US" sz="1400" dirty="0"/>
              <a:t>CAN BEGIN sentence with And, But</a:t>
            </a:r>
          </a:p>
          <a:p>
            <a:pPr>
              <a:lnSpc>
                <a:spcPct val="150000"/>
              </a:lnSpc>
            </a:pPr>
            <a:endParaRPr lang="en-US" sz="1400" dirty="0"/>
          </a:p>
          <a:p>
            <a:pPr>
              <a:lnSpc>
                <a:spcPct val="150000"/>
              </a:lnSpc>
            </a:pPr>
            <a:r>
              <a:rPr lang="en-US" sz="1400" dirty="0"/>
              <a:t>“Signposts” – series of reasons: use of remote technology at a preliminary hearing satisfies the confrontation clause in two ways: First, the use of remote technology ensures the reliability of the testimony.  Second, the use of remote technology is necessary to serve a compelling government interest.  </a:t>
            </a:r>
          </a:p>
          <a:p>
            <a:pPr>
              <a:lnSpc>
                <a:spcPct val="150000"/>
              </a:lnSpc>
            </a:pPr>
            <a:endParaRPr lang="en-US" sz="1400" dirty="0"/>
          </a:p>
          <a:p>
            <a:pPr>
              <a:lnSpc>
                <a:spcPct val="150000"/>
              </a:lnSpc>
            </a:pPr>
            <a:r>
              <a:rPr lang="en-US" sz="1400" dirty="0"/>
              <a:t>“Echo links” – repeat of a word or phrase – not  which creates a connection between paragraphs; </a:t>
            </a:r>
          </a:p>
        </p:txBody>
      </p:sp>
      <p:sp>
        <p:nvSpPr>
          <p:cNvPr id="4" name="Slide Number Placeholder 3"/>
          <p:cNvSpPr>
            <a:spLocks noGrp="1"/>
          </p:cNvSpPr>
          <p:nvPr>
            <p:ph type="sldNum" sz="quarter" idx="5"/>
          </p:nvPr>
        </p:nvSpPr>
        <p:spPr/>
        <p:txBody>
          <a:bodyPr/>
          <a:lstStyle/>
          <a:p>
            <a:fld id="{9DE3F783-C931-44A4-81B4-B61F54A33941}" type="slidenum">
              <a:rPr lang="en-US" smtClean="0"/>
              <a:t>32</a:t>
            </a:fld>
            <a:endParaRPr lang="en-US"/>
          </a:p>
        </p:txBody>
      </p:sp>
    </p:spTree>
    <p:extLst>
      <p:ext uri="{BB962C8B-B14F-4D97-AF65-F5344CB8AC3E}">
        <p14:creationId xmlns:p14="http://schemas.microsoft.com/office/powerpoint/2010/main" val="17275716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400" dirty="0"/>
              <a:t>Every paragraph opener should contain transitional word or phrase that keeps the reader with you</a:t>
            </a:r>
          </a:p>
          <a:p>
            <a:pPr>
              <a:lnSpc>
                <a:spcPct val="150000"/>
              </a:lnSpc>
            </a:pPr>
            <a:endParaRPr lang="en-US" sz="1400" dirty="0"/>
          </a:p>
          <a:p>
            <a:pPr>
              <a:lnSpc>
                <a:spcPct val="150000"/>
              </a:lnSpc>
            </a:pPr>
            <a:r>
              <a:rPr lang="en-US" sz="1400" dirty="0"/>
              <a:t>“Pointing words” – words like this, that, these, those – refer directly to something already mentioned.  If you refer to the Hall of Justice and then say “that building” the word “that” points to the preceding reference of </a:t>
            </a:r>
            <a:r>
              <a:rPr lang="en-US" sz="1400" dirty="0" err="1"/>
              <a:t>HOJ</a:t>
            </a:r>
            <a:r>
              <a:rPr lang="en-US" sz="1400" dirty="0"/>
              <a:t>, creating a connection between the two.  </a:t>
            </a:r>
          </a:p>
          <a:p>
            <a:pPr>
              <a:lnSpc>
                <a:spcPct val="150000"/>
              </a:lnSpc>
            </a:pPr>
            <a:endParaRPr lang="en-US" sz="1400" dirty="0"/>
          </a:p>
          <a:p>
            <a:pPr>
              <a:lnSpc>
                <a:spcPct val="150000"/>
              </a:lnSpc>
            </a:pPr>
            <a:r>
              <a:rPr lang="en-US" sz="1400" dirty="0"/>
              <a:t>“Explicit connectives” – words whose chief purpose is to supply a transition – but, and, besides, even so, also, further, therefore, still, instead, yet.</a:t>
            </a:r>
          </a:p>
          <a:p>
            <a:pPr>
              <a:lnSpc>
                <a:spcPct val="150000"/>
              </a:lnSpc>
            </a:pPr>
            <a:endParaRPr lang="en-US" sz="1400" dirty="0"/>
          </a:p>
          <a:p>
            <a:pPr>
              <a:lnSpc>
                <a:spcPct val="150000"/>
              </a:lnSpc>
            </a:pPr>
            <a:r>
              <a:rPr lang="en-US" sz="1400" dirty="0"/>
              <a:t>CAN BEGIN sentence with And, But</a:t>
            </a:r>
          </a:p>
          <a:p>
            <a:pPr>
              <a:lnSpc>
                <a:spcPct val="150000"/>
              </a:lnSpc>
            </a:pPr>
            <a:endParaRPr lang="en-US" sz="1400" dirty="0"/>
          </a:p>
          <a:p>
            <a:pPr>
              <a:lnSpc>
                <a:spcPct val="150000"/>
              </a:lnSpc>
            </a:pPr>
            <a:r>
              <a:rPr lang="en-US" sz="1400" dirty="0"/>
              <a:t>“Signposts” – series of reasons: use of remote technology at a preliminary hearing satisfies the confrontation clause in two ways: First, the use of remote technology ensures the reliability of the testimony.  Second, the use of remote technology is necessary to serve a compelling government interest.  </a:t>
            </a:r>
          </a:p>
          <a:p>
            <a:pPr>
              <a:lnSpc>
                <a:spcPct val="150000"/>
              </a:lnSpc>
            </a:pPr>
            <a:endParaRPr lang="en-US" sz="1400" dirty="0"/>
          </a:p>
          <a:p>
            <a:pPr>
              <a:lnSpc>
                <a:spcPct val="150000"/>
              </a:lnSpc>
            </a:pPr>
            <a:r>
              <a:rPr lang="en-US" sz="1400" dirty="0"/>
              <a:t>“Echo links” – repeat of a word or phrase – not  which creates a connection between paragraphs; </a:t>
            </a:r>
          </a:p>
        </p:txBody>
      </p:sp>
      <p:sp>
        <p:nvSpPr>
          <p:cNvPr id="4" name="Slide Number Placeholder 3"/>
          <p:cNvSpPr>
            <a:spLocks noGrp="1"/>
          </p:cNvSpPr>
          <p:nvPr>
            <p:ph type="sldNum" sz="quarter" idx="5"/>
          </p:nvPr>
        </p:nvSpPr>
        <p:spPr/>
        <p:txBody>
          <a:bodyPr/>
          <a:lstStyle/>
          <a:p>
            <a:fld id="{9DE3F783-C931-44A4-81B4-B61F54A33941}" type="slidenum">
              <a:rPr lang="en-US" smtClean="0"/>
              <a:t>33</a:t>
            </a:fld>
            <a:endParaRPr lang="en-US"/>
          </a:p>
        </p:txBody>
      </p:sp>
    </p:spTree>
    <p:extLst>
      <p:ext uri="{BB962C8B-B14F-4D97-AF65-F5344CB8AC3E}">
        <p14:creationId xmlns:p14="http://schemas.microsoft.com/office/powerpoint/2010/main" val="32188065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400" dirty="0"/>
              <a:t>Every paragraph opener should contain transitional word or phrase that keeps the reader with you</a:t>
            </a:r>
          </a:p>
          <a:p>
            <a:pPr>
              <a:lnSpc>
                <a:spcPct val="150000"/>
              </a:lnSpc>
            </a:pPr>
            <a:endParaRPr lang="en-US" sz="1400" dirty="0"/>
          </a:p>
          <a:p>
            <a:pPr>
              <a:lnSpc>
                <a:spcPct val="150000"/>
              </a:lnSpc>
            </a:pPr>
            <a:r>
              <a:rPr lang="en-US" sz="1400" dirty="0"/>
              <a:t>“Pointing words” – words like this, that, these, those – refer directly to something already mentioned.  If you refer to the Hall of Justice and then say “that building” the word “that” points to the preceding reference of </a:t>
            </a:r>
            <a:r>
              <a:rPr lang="en-US" sz="1400" dirty="0" err="1"/>
              <a:t>HOJ</a:t>
            </a:r>
            <a:r>
              <a:rPr lang="en-US" sz="1400" dirty="0"/>
              <a:t>, creating a connection between the two.  </a:t>
            </a:r>
          </a:p>
          <a:p>
            <a:pPr>
              <a:lnSpc>
                <a:spcPct val="150000"/>
              </a:lnSpc>
            </a:pPr>
            <a:endParaRPr lang="en-US" sz="1400" dirty="0"/>
          </a:p>
          <a:p>
            <a:pPr>
              <a:lnSpc>
                <a:spcPct val="150000"/>
              </a:lnSpc>
            </a:pPr>
            <a:r>
              <a:rPr lang="en-US" sz="1400" dirty="0"/>
              <a:t>“Explicit connectives” – words whose chief purpose is to supply a transition – but, and, besides, even so, also, further, therefore, still, instead, yet.</a:t>
            </a:r>
          </a:p>
          <a:p>
            <a:pPr>
              <a:lnSpc>
                <a:spcPct val="150000"/>
              </a:lnSpc>
            </a:pPr>
            <a:endParaRPr lang="en-US" sz="1400" dirty="0"/>
          </a:p>
          <a:p>
            <a:pPr>
              <a:lnSpc>
                <a:spcPct val="150000"/>
              </a:lnSpc>
            </a:pPr>
            <a:r>
              <a:rPr lang="en-US" sz="1400" dirty="0"/>
              <a:t>CAN BEGIN sentence with And, But</a:t>
            </a:r>
          </a:p>
          <a:p>
            <a:pPr>
              <a:lnSpc>
                <a:spcPct val="150000"/>
              </a:lnSpc>
            </a:pPr>
            <a:endParaRPr lang="en-US" sz="1400" dirty="0"/>
          </a:p>
          <a:p>
            <a:pPr>
              <a:lnSpc>
                <a:spcPct val="150000"/>
              </a:lnSpc>
            </a:pPr>
            <a:r>
              <a:rPr lang="en-US" sz="1400" dirty="0"/>
              <a:t>“Signposts” – series of reasons: use of remote technology at a preliminary hearing satisfies the confrontation clause in two ways: First, the use of remote technology ensures the reliability of the testimony.  Second, the use of remote technology is necessary to serve a compelling government interest.  </a:t>
            </a:r>
          </a:p>
          <a:p>
            <a:pPr>
              <a:lnSpc>
                <a:spcPct val="150000"/>
              </a:lnSpc>
            </a:pPr>
            <a:endParaRPr lang="en-US" sz="1400" dirty="0"/>
          </a:p>
          <a:p>
            <a:pPr>
              <a:lnSpc>
                <a:spcPct val="150000"/>
              </a:lnSpc>
            </a:pPr>
            <a:r>
              <a:rPr lang="en-US" sz="1400" dirty="0"/>
              <a:t>“Echo links” – repeat of a word or phrase – not  which creates a connection between paragraphs; </a:t>
            </a:r>
          </a:p>
        </p:txBody>
      </p:sp>
      <p:sp>
        <p:nvSpPr>
          <p:cNvPr id="4" name="Slide Number Placeholder 3"/>
          <p:cNvSpPr>
            <a:spLocks noGrp="1"/>
          </p:cNvSpPr>
          <p:nvPr>
            <p:ph type="sldNum" sz="quarter" idx="5"/>
          </p:nvPr>
        </p:nvSpPr>
        <p:spPr/>
        <p:txBody>
          <a:bodyPr/>
          <a:lstStyle/>
          <a:p>
            <a:fld id="{9DE3F783-C931-44A4-81B4-B61F54A33941}" type="slidenum">
              <a:rPr lang="en-US" smtClean="0"/>
              <a:t>34</a:t>
            </a:fld>
            <a:endParaRPr lang="en-US"/>
          </a:p>
        </p:txBody>
      </p:sp>
    </p:spTree>
    <p:extLst>
      <p:ext uri="{BB962C8B-B14F-4D97-AF65-F5344CB8AC3E}">
        <p14:creationId xmlns:p14="http://schemas.microsoft.com/office/powerpoint/2010/main" val="37129552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400" dirty="0"/>
              <a:t>Every paragraph opener should contain transitional word or phrase that keeps the reader with you</a:t>
            </a:r>
          </a:p>
          <a:p>
            <a:pPr>
              <a:lnSpc>
                <a:spcPct val="150000"/>
              </a:lnSpc>
            </a:pPr>
            <a:endParaRPr lang="en-US" sz="1400" dirty="0"/>
          </a:p>
          <a:p>
            <a:pPr>
              <a:lnSpc>
                <a:spcPct val="150000"/>
              </a:lnSpc>
            </a:pPr>
            <a:r>
              <a:rPr lang="en-US" sz="1400" dirty="0"/>
              <a:t>“Pointing words” – words like this, that, these, those – refer directly to something already mentioned.  If you refer to the Hall of Justice and then say “that building” the word “that” points to the preceding reference of </a:t>
            </a:r>
            <a:r>
              <a:rPr lang="en-US" sz="1400" dirty="0" err="1"/>
              <a:t>HOJ</a:t>
            </a:r>
            <a:r>
              <a:rPr lang="en-US" sz="1400" dirty="0"/>
              <a:t>, creating a connection between the two.  </a:t>
            </a:r>
          </a:p>
          <a:p>
            <a:pPr>
              <a:lnSpc>
                <a:spcPct val="150000"/>
              </a:lnSpc>
            </a:pPr>
            <a:endParaRPr lang="en-US" sz="1400" dirty="0"/>
          </a:p>
          <a:p>
            <a:pPr>
              <a:lnSpc>
                <a:spcPct val="150000"/>
              </a:lnSpc>
            </a:pPr>
            <a:r>
              <a:rPr lang="en-US" sz="1400" dirty="0"/>
              <a:t>“Explicit connectives” – words whose chief purpose is to supply a transition – but, and, besides, even so, also, further, therefore, still, instead, yet.</a:t>
            </a:r>
          </a:p>
          <a:p>
            <a:pPr>
              <a:lnSpc>
                <a:spcPct val="150000"/>
              </a:lnSpc>
            </a:pPr>
            <a:endParaRPr lang="en-US" sz="1400" dirty="0"/>
          </a:p>
          <a:p>
            <a:pPr>
              <a:lnSpc>
                <a:spcPct val="150000"/>
              </a:lnSpc>
            </a:pPr>
            <a:r>
              <a:rPr lang="en-US" sz="1400" dirty="0"/>
              <a:t>CAN BEGIN sentence with And, But</a:t>
            </a:r>
          </a:p>
          <a:p>
            <a:pPr>
              <a:lnSpc>
                <a:spcPct val="150000"/>
              </a:lnSpc>
            </a:pPr>
            <a:endParaRPr lang="en-US" sz="1400" dirty="0"/>
          </a:p>
          <a:p>
            <a:pPr>
              <a:lnSpc>
                <a:spcPct val="150000"/>
              </a:lnSpc>
            </a:pPr>
            <a:r>
              <a:rPr lang="en-US" sz="1400" dirty="0"/>
              <a:t>“Signposts” – series of reasons: use of remote technology at a preliminary hearing satisfies the confrontation clause in two ways: First, the use of remote technology ensures the reliability of the testimony.  Second, the use of remote technology is necessary to serve a compelling government interest.  </a:t>
            </a:r>
          </a:p>
          <a:p>
            <a:pPr>
              <a:lnSpc>
                <a:spcPct val="150000"/>
              </a:lnSpc>
            </a:pPr>
            <a:endParaRPr lang="en-US" sz="1400" dirty="0"/>
          </a:p>
          <a:p>
            <a:pPr>
              <a:lnSpc>
                <a:spcPct val="150000"/>
              </a:lnSpc>
            </a:pPr>
            <a:r>
              <a:rPr lang="en-US" sz="1400" dirty="0"/>
              <a:t>“Echo links” – repeat of a word or phrase – not  which creates a connection between paragraphs; </a:t>
            </a:r>
          </a:p>
        </p:txBody>
      </p:sp>
      <p:sp>
        <p:nvSpPr>
          <p:cNvPr id="4" name="Slide Number Placeholder 3"/>
          <p:cNvSpPr>
            <a:spLocks noGrp="1"/>
          </p:cNvSpPr>
          <p:nvPr>
            <p:ph type="sldNum" sz="quarter" idx="5"/>
          </p:nvPr>
        </p:nvSpPr>
        <p:spPr/>
        <p:txBody>
          <a:bodyPr/>
          <a:lstStyle/>
          <a:p>
            <a:fld id="{9DE3F783-C931-44A4-81B4-B61F54A33941}" type="slidenum">
              <a:rPr lang="en-US" smtClean="0"/>
              <a:t>35</a:t>
            </a:fld>
            <a:endParaRPr lang="en-US"/>
          </a:p>
        </p:txBody>
      </p:sp>
    </p:spTree>
    <p:extLst>
      <p:ext uri="{BB962C8B-B14F-4D97-AF65-F5344CB8AC3E}">
        <p14:creationId xmlns:p14="http://schemas.microsoft.com/office/powerpoint/2010/main" val="38962956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300" dirty="0"/>
              <a:t>Every paragraph opener should contain transitional word or phrase that keeps the reader with you</a:t>
            </a:r>
          </a:p>
          <a:p>
            <a:pPr>
              <a:lnSpc>
                <a:spcPct val="150000"/>
              </a:lnSpc>
            </a:pPr>
            <a:endParaRPr lang="en-US" sz="1300" dirty="0"/>
          </a:p>
          <a:p>
            <a:pPr>
              <a:lnSpc>
                <a:spcPct val="150000"/>
              </a:lnSpc>
            </a:pPr>
            <a:r>
              <a:rPr lang="en-US" sz="1300" dirty="0"/>
              <a:t>“Pointing words” – words like this, that, these, those – refer directly to something already mentioned.  If you refer to the Hall of Justice and then say “that building” the word “that” points to the preceding reference of </a:t>
            </a:r>
            <a:r>
              <a:rPr lang="en-US" sz="1300" dirty="0" err="1"/>
              <a:t>HOJ</a:t>
            </a:r>
            <a:r>
              <a:rPr lang="en-US" sz="1300" dirty="0"/>
              <a:t>, creating a connection between the two.  </a:t>
            </a:r>
          </a:p>
          <a:p>
            <a:pPr>
              <a:lnSpc>
                <a:spcPct val="150000"/>
              </a:lnSpc>
            </a:pPr>
            <a:endParaRPr lang="en-US" sz="1300" dirty="0"/>
          </a:p>
          <a:p>
            <a:pPr>
              <a:lnSpc>
                <a:spcPct val="150000"/>
              </a:lnSpc>
            </a:pPr>
            <a:r>
              <a:rPr lang="en-US" sz="1300" dirty="0"/>
              <a:t>“Echo links” – repeat of a word or phrase – not  which creates a connection between paragraphs; </a:t>
            </a:r>
          </a:p>
          <a:p>
            <a:pPr>
              <a:lnSpc>
                <a:spcPct val="150000"/>
              </a:lnSpc>
            </a:pPr>
            <a:endParaRPr lang="en-US" sz="1300" dirty="0"/>
          </a:p>
          <a:p>
            <a:pPr>
              <a:lnSpc>
                <a:spcPct val="150000"/>
              </a:lnSpc>
            </a:pPr>
            <a:r>
              <a:rPr lang="en-US" sz="1300" dirty="0"/>
              <a:t>“Explicit connectives” – words whose chief purpose is to supply a transition – but, and, besides, even so, also, further, therefore, still, instead, yet.</a:t>
            </a:r>
          </a:p>
        </p:txBody>
      </p:sp>
      <p:sp>
        <p:nvSpPr>
          <p:cNvPr id="4" name="Slide Number Placeholder 3"/>
          <p:cNvSpPr>
            <a:spLocks noGrp="1"/>
          </p:cNvSpPr>
          <p:nvPr>
            <p:ph type="sldNum" sz="quarter" idx="5"/>
          </p:nvPr>
        </p:nvSpPr>
        <p:spPr/>
        <p:txBody>
          <a:bodyPr/>
          <a:lstStyle/>
          <a:p>
            <a:fld id="{9DE3F783-C931-44A4-81B4-B61F54A33941}" type="slidenum">
              <a:rPr lang="en-US" smtClean="0"/>
              <a:t>36</a:t>
            </a:fld>
            <a:endParaRPr lang="en-US"/>
          </a:p>
        </p:txBody>
      </p:sp>
    </p:spTree>
    <p:extLst>
      <p:ext uri="{BB962C8B-B14F-4D97-AF65-F5344CB8AC3E}">
        <p14:creationId xmlns:p14="http://schemas.microsoft.com/office/powerpoint/2010/main" val="20057544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Undercut opponent’s arguments swiftly</a:t>
            </a:r>
          </a:p>
        </p:txBody>
      </p:sp>
      <p:sp>
        <p:nvSpPr>
          <p:cNvPr id="4" name="Slide Number Placeholder 3"/>
          <p:cNvSpPr>
            <a:spLocks noGrp="1"/>
          </p:cNvSpPr>
          <p:nvPr>
            <p:ph type="sldNum" sz="quarter" idx="5"/>
          </p:nvPr>
        </p:nvSpPr>
        <p:spPr/>
        <p:txBody>
          <a:bodyPr/>
          <a:lstStyle/>
          <a:p>
            <a:fld id="{9DE3F783-C931-44A4-81B4-B61F54A33941}" type="slidenum">
              <a:rPr lang="en-US" smtClean="0"/>
              <a:t>37</a:t>
            </a:fld>
            <a:endParaRPr lang="en-US"/>
          </a:p>
        </p:txBody>
      </p:sp>
    </p:spTree>
    <p:extLst>
      <p:ext uri="{BB962C8B-B14F-4D97-AF65-F5344CB8AC3E}">
        <p14:creationId xmlns:p14="http://schemas.microsoft.com/office/powerpoint/2010/main" val="25344111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JUDGE</a:t>
            </a:r>
          </a:p>
          <a:p>
            <a:endParaRPr lang="en-US" sz="1400" dirty="0"/>
          </a:p>
          <a:p>
            <a:r>
              <a:rPr lang="en-US" sz="1400" dirty="0"/>
              <a:t>Take the time to proofread before filing </a:t>
            </a:r>
          </a:p>
          <a:p>
            <a:r>
              <a:rPr lang="en-US" sz="1400" dirty="0"/>
              <a:t>Better yet, have someone else read (often times we have read the document many-times over and naturally our eye will miss any mistakes)</a:t>
            </a:r>
          </a:p>
          <a:p>
            <a:endParaRPr lang="en-US" sz="1400" dirty="0"/>
          </a:p>
          <a:p>
            <a:r>
              <a:rPr lang="en-US" sz="1400" dirty="0"/>
              <a:t>Do not rely upon spell check alone.  </a:t>
            </a:r>
          </a:p>
          <a:p>
            <a:r>
              <a:rPr lang="en-US" sz="1400" dirty="0"/>
              <a:t>NOTE: Word does have additional features – checking for passive voice; complicated words; </a:t>
            </a:r>
          </a:p>
        </p:txBody>
      </p:sp>
      <p:sp>
        <p:nvSpPr>
          <p:cNvPr id="4" name="Slide Number Placeholder 3"/>
          <p:cNvSpPr>
            <a:spLocks noGrp="1"/>
          </p:cNvSpPr>
          <p:nvPr>
            <p:ph type="sldNum" sz="quarter" idx="5"/>
          </p:nvPr>
        </p:nvSpPr>
        <p:spPr/>
        <p:txBody>
          <a:bodyPr/>
          <a:lstStyle/>
          <a:p>
            <a:fld id="{9DE3F783-C931-44A4-81B4-B61F54A33941}" type="slidenum">
              <a:rPr lang="en-US" smtClean="0"/>
              <a:t>38</a:t>
            </a:fld>
            <a:endParaRPr lang="en-US"/>
          </a:p>
        </p:txBody>
      </p:sp>
    </p:spTree>
    <p:extLst>
      <p:ext uri="{BB962C8B-B14F-4D97-AF65-F5344CB8AC3E}">
        <p14:creationId xmlns:p14="http://schemas.microsoft.com/office/powerpoint/2010/main" val="19757760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3F783-C931-44A4-81B4-B61F54A33941}" type="slidenum">
              <a:rPr lang="en-US" smtClean="0"/>
              <a:t>39</a:t>
            </a:fld>
            <a:endParaRPr lang="en-US"/>
          </a:p>
        </p:txBody>
      </p:sp>
    </p:spTree>
    <p:extLst>
      <p:ext uri="{BB962C8B-B14F-4D97-AF65-F5344CB8AC3E}">
        <p14:creationId xmlns:p14="http://schemas.microsoft.com/office/powerpoint/2010/main" val="3298860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is where you present your point quickly and up front with a concrete summary.  </a:t>
            </a:r>
          </a:p>
          <a:p>
            <a:endParaRPr lang="en-US" sz="1400" dirty="0"/>
          </a:p>
          <a:p>
            <a:r>
              <a:rPr lang="en-US" sz="1400" dirty="0"/>
              <a:t>This may be the last thing you actually write, but it is the first thing the reader sees.</a:t>
            </a:r>
          </a:p>
          <a:p>
            <a:endParaRPr lang="en-US" sz="1400" dirty="0"/>
          </a:p>
          <a:p>
            <a:r>
              <a:rPr lang="en-US" sz="1400" dirty="0"/>
              <a:t>Brief and contains conclusions with supporting reasons</a:t>
            </a:r>
          </a:p>
          <a:p>
            <a:r>
              <a:rPr lang="en-US" sz="1400" dirty="0"/>
              <a:t>Often it is a compilation of your headings.  </a:t>
            </a:r>
          </a:p>
          <a:p>
            <a:endParaRPr lang="en-US" sz="1400" dirty="0"/>
          </a:p>
          <a:p>
            <a:r>
              <a:rPr lang="en-US" sz="1400" dirty="0"/>
              <a:t>How important is the Introduction?  Very.</a:t>
            </a:r>
          </a:p>
          <a:p>
            <a:endParaRPr lang="en-US" sz="1400" dirty="0"/>
          </a:p>
          <a:p>
            <a:r>
              <a:rPr lang="en-US" sz="1400" dirty="0"/>
              <a:t>Justice </a:t>
            </a:r>
            <a:r>
              <a:rPr lang="en-US" sz="1400" dirty="0" err="1"/>
              <a:t>Humes</a:t>
            </a:r>
            <a:r>
              <a:rPr lang="en-US" sz="1400" dirty="0"/>
              <a:t>: first thing the justice reviews is the Table of Contents – which is a collection of headings</a:t>
            </a:r>
          </a:p>
          <a:p>
            <a:endParaRPr lang="en-US" sz="1400" dirty="0"/>
          </a:p>
          <a:p>
            <a:r>
              <a:rPr lang="en-US" sz="1400" b="1" i="0" dirty="0"/>
              <a:t>Types of Introductions:</a:t>
            </a:r>
          </a:p>
          <a:p>
            <a:r>
              <a:rPr lang="en-US" sz="1400" b="1" dirty="0"/>
              <a:t>Executive Summary: </a:t>
            </a:r>
            <a:r>
              <a:rPr lang="en-US" sz="1400" dirty="0"/>
              <a:t>Conclusions with supporting reasons – a summary of your argument (do not waste precious real estate by summarizing opponent’s argument)</a:t>
            </a:r>
          </a:p>
          <a:p>
            <a:r>
              <a:rPr lang="en-US" sz="1400" b="1" dirty="0"/>
              <a:t>Deep Issue Statement: </a:t>
            </a:r>
            <a:r>
              <a:rPr lang="en-US" sz="1400" dirty="0"/>
              <a:t>Ultimately presented in the form of a question, but the question is phrased in a way that favors your position.  </a:t>
            </a:r>
          </a:p>
          <a:p>
            <a:r>
              <a:rPr lang="en-US" sz="1400" dirty="0"/>
              <a:t>Example:  The issue is:  Absent consent or good cause, the court must dismiss a felony case if it is not tried within the statutory time limits.  The separation of powers doctrine restricts the Governor’s emergency powers to the executive branch.  Here, the Governor’s Executive Order and the Judicial Council’s order extended trial time limits without defendant’s consent or good cause.  Are these orders invalid, violating separation of powers and requiring the court to dismiss under section 1382?                                                                                                                                 </a:t>
            </a:r>
          </a:p>
          <a:p>
            <a:endParaRPr lang="en-US" dirty="0"/>
          </a:p>
          <a:p>
            <a:endParaRPr lang="en-US" dirty="0"/>
          </a:p>
        </p:txBody>
      </p:sp>
      <p:sp>
        <p:nvSpPr>
          <p:cNvPr id="4" name="Slide Number Placeholder 3"/>
          <p:cNvSpPr>
            <a:spLocks noGrp="1"/>
          </p:cNvSpPr>
          <p:nvPr>
            <p:ph type="sldNum" sz="quarter" idx="5"/>
          </p:nvPr>
        </p:nvSpPr>
        <p:spPr/>
        <p:txBody>
          <a:bodyPr/>
          <a:lstStyle/>
          <a:p>
            <a:fld id="{9DE3F783-C931-44A4-81B4-B61F54A33941}" type="slidenum">
              <a:rPr lang="en-US" smtClean="0"/>
              <a:t>4</a:t>
            </a:fld>
            <a:endParaRPr lang="en-US"/>
          </a:p>
        </p:txBody>
      </p:sp>
    </p:spTree>
    <p:extLst>
      <p:ext uri="{BB962C8B-B14F-4D97-AF65-F5344CB8AC3E}">
        <p14:creationId xmlns:p14="http://schemas.microsoft.com/office/powerpoint/2010/main" val="3000274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3F783-C931-44A4-81B4-B61F54A33941}" type="slidenum">
              <a:rPr lang="en-US" smtClean="0"/>
              <a:t>40</a:t>
            </a:fld>
            <a:endParaRPr lang="en-US"/>
          </a:p>
        </p:txBody>
      </p:sp>
    </p:spTree>
    <p:extLst>
      <p:ext uri="{BB962C8B-B14F-4D97-AF65-F5344CB8AC3E}">
        <p14:creationId xmlns:p14="http://schemas.microsoft.com/office/powerpoint/2010/main" val="27975902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3F783-C931-44A4-81B4-B61F54A33941}" type="slidenum">
              <a:rPr lang="en-US" smtClean="0"/>
              <a:t>41</a:t>
            </a:fld>
            <a:endParaRPr lang="en-US"/>
          </a:p>
        </p:txBody>
      </p:sp>
    </p:spTree>
    <p:extLst>
      <p:ext uri="{BB962C8B-B14F-4D97-AF65-F5344CB8AC3E}">
        <p14:creationId xmlns:p14="http://schemas.microsoft.com/office/powerpoint/2010/main" val="23857587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DE3F783-C931-44A4-81B4-B61F54A33941}" type="slidenum">
              <a:rPr lang="en-US" smtClean="0"/>
              <a:t>42</a:t>
            </a:fld>
            <a:endParaRPr lang="en-US"/>
          </a:p>
        </p:txBody>
      </p:sp>
    </p:spTree>
    <p:extLst>
      <p:ext uri="{BB962C8B-B14F-4D97-AF65-F5344CB8AC3E}">
        <p14:creationId xmlns:p14="http://schemas.microsoft.com/office/powerpoint/2010/main" val="132597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Ultimately presented in the form of a question, but phrased in a way that favors your position.  </a:t>
            </a:r>
          </a:p>
        </p:txBody>
      </p:sp>
      <p:sp>
        <p:nvSpPr>
          <p:cNvPr id="4" name="Slide Number Placeholder 3"/>
          <p:cNvSpPr>
            <a:spLocks noGrp="1"/>
          </p:cNvSpPr>
          <p:nvPr>
            <p:ph type="sldNum" sz="quarter" idx="5"/>
          </p:nvPr>
        </p:nvSpPr>
        <p:spPr/>
        <p:txBody>
          <a:bodyPr/>
          <a:lstStyle/>
          <a:p>
            <a:fld id="{9DE3F783-C931-44A4-81B4-B61F54A33941}" type="slidenum">
              <a:rPr lang="en-US" smtClean="0"/>
              <a:t>5</a:t>
            </a:fld>
            <a:endParaRPr lang="en-US"/>
          </a:p>
        </p:txBody>
      </p:sp>
    </p:spTree>
    <p:extLst>
      <p:ext uri="{BB962C8B-B14F-4D97-AF65-F5344CB8AC3E}">
        <p14:creationId xmlns:p14="http://schemas.microsoft.com/office/powerpoint/2010/main" val="2602863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Ultimately presented in the form of a question, but phrased in a way that favors your position.  </a:t>
            </a:r>
          </a:p>
        </p:txBody>
      </p:sp>
      <p:sp>
        <p:nvSpPr>
          <p:cNvPr id="4" name="Slide Number Placeholder 3"/>
          <p:cNvSpPr>
            <a:spLocks noGrp="1"/>
          </p:cNvSpPr>
          <p:nvPr>
            <p:ph type="sldNum" sz="quarter" idx="5"/>
          </p:nvPr>
        </p:nvSpPr>
        <p:spPr/>
        <p:txBody>
          <a:bodyPr/>
          <a:lstStyle/>
          <a:p>
            <a:fld id="{9DE3F783-C931-44A4-81B4-B61F54A33941}" type="slidenum">
              <a:rPr lang="en-US" smtClean="0"/>
              <a:t>6</a:t>
            </a:fld>
            <a:endParaRPr lang="en-US"/>
          </a:p>
        </p:txBody>
      </p:sp>
    </p:spTree>
    <p:extLst>
      <p:ext uri="{BB962C8B-B14F-4D97-AF65-F5344CB8AC3E}">
        <p14:creationId xmlns:p14="http://schemas.microsoft.com/office/powerpoint/2010/main" val="3084766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Conclusions with supporting reasons</a:t>
            </a:r>
          </a:p>
          <a:p>
            <a:r>
              <a:rPr lang="en-US" dirty="0"/>
              <a:t>Brief, one paragraph at most</a:t>
            </a:r>
          </a:p>
          <a:p>
            <a:r>
              <a:rPr lang="en-US" dirty="0"/>
              <a:t>Does not waste precious real estate on opponent’s argument</a:t>
            </a:r>
          </a:p>
        </p:txBody>
      </p:sp>
      <p:sp>
        <p:nvSpPr>
          <p:cNvPr id="4" name="Slide Number Placeholder 3"/>
          <p:cNvSpPr>
            <a:spLocks noGrp="1"/>
          </p:cNvSpPr>
          <p:nvPr>
            <p:ph type="sldNum" sz="quarter" idx="5"/>
          </p:nvPr>
        </p:nvSpPr>
        <p:spPr/>
        <p:txBody>
          <a:bodyPr/>
          <a:lstStyle/>
          <a:p>
            <a:fld id="{9DE3F783-C931-44A4-81B4-B61F54A33941}" type="slidenum">
              <a:rPr lang="en-US" smtClean="0"/>
              <a:t>7</a:t>
            </a:fld>
            <a:endParaRPr lang="en-US"/>
          </a:p>
        </p:txBody>
      </p:sp>
    </p:spTree>
    <p:extLst>
      <p:ext uri="{BB962C8B-B14F-4D97-AF65-F5344CB8AC3E}">
        <p14:creationId xmlns:p14="http://schemas.microsoft.com/office/powerpoint/2010/main" val="34247096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Conclusions with supporting reasons</a:t>
            </a:r>
          </a:p>
          <a:p>
            <a:r>
              <a:rPr lang="en-US" dirty="0"/>
              <a:t>Brief, one paragraph at most</a:t>
            </a:r>
          </a:p>
          <a:p>
            <a:r>
              <a:rPr lang="en-US" dirty="0"/>
              <a:t>Does not waste precious real estate on opponent’s argument</a:t>
            </a:r>
          </a:p>
        </p:txBody>
      </p:sp>
      <p:sp>
        <p:nvSpPr>
          <p:cNvPr id="4" name="Slide Number Placeholder 3"/>
          <p:cNvSpPr>
            <a:spLocks noGrp="1"/>
          </p:cNvSpPr>
          <p:nvPr>
            <p:ph type="sldNum" sz="quarter" idx="5"/>
          </p:nvPr>
        </p:nvSpPr>
        <p:spPr/>
        <p:txBody>
          <a:bodyPr/>
          <a:lstStyle/>
          <a:p>
            <a:fld id="{9DE3F783-C931-44A4-81B4-B61F54A33941}" type="slidenum">
              <a:rPr lang="en-US" smtClean="0"/>
              <a:t>8</a:t>
            </a:fld>
            <a:endParaRPr lang="en-US"/>
          </a:p>
        </p:txBody>
      </p:sp>
    </p:spTree>
    <p:extLst>
      <p:ext uri="{BB962C8B-B14F-4D97-AF65-F5344CB8AC3E}">
        <p14:creationId xmlns:p14="http://schemas.microsoft.com/office/powerpoint/2010/main" val="1443435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ARCHITECT</a:t>
            </a:r>
          </a:p>
          <a:p>
            <a:r>
              <a:rPr lang="en-US" sz="1400" dirty="0"/>
              <a:t>Again – do not let your reader fend for themselves – do the work for them!</a:t>
            </a:r>
          </a:p>
        </p:txBody>
      </p:sp>
      <p:sp>
        <p:nvSpPr>
          <p:cNvPr id="4" name="Slide Number Placeholder 3"/>
          <p:cNvSpPr>
            <a:spLocks noGrp="1"/>
          </p:cNvSpPr>
          <p:nvPr>
            <p:ph type="sldNum" sz="quarter" idx="5"/>
          </p:nvPr>
        </p:nvSpPr>
        <p:spPr/>
        <p:txBody>
          <a:bodyPr/>
          <a:lstStyle/>
          <a:p>
            <a:fld id="{9DE3F783-C931-44A4-81B4-B61F54A33941}" type="slidenum">
              <a:rPr lang="en-US" smtClean="0"/>
              <a:t>9</a:t>
            </a:fld>
            <a:endParaRPr lang="en-US"/>
          </a:p>
        </p:txBody>
      </p:sp>
    </p:spTree>
    <p:extLst>
      <p:ext uri="{BB962C8B-B14F-4D97-AF65-F5344CB8AC3E}">
        <p14:creationId xmlns:p14="http://schemas.microsoft.com/office/powerpoint/2010/main" val="559027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b="1" cap="all"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normAutofit/>
          </a:bodyPr>
          <a:lstStyle>
            <a:lvl1pPr marL="0" indent="0" algn="ctr">
              <a:buNone/>
              <a:defRPr sz="4000">
                <a:solidFill>
                  <a:srgbClr val="FFC00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733960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BFCF1461-587A-4234-8A6C-EED16C9BD805}" type="datetimeFigureOut">
              <a:rPr lang="en-US" smtClean="0"/>
              <a:pPr/>
              <a:t>5/11/2020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D7FEB8-78CA-46C7-BEDC-7DB7EF4AC454}" type="slidenum">
              <a:rPr lang="en-US" smtClean="0"/>
              <a:pPr/>
              <a:t>‹#›</a:t>
            </a:fld>
            <a:endParaRPr lang="en-US" dirty="0"/>
          </a:p>
        </p:txBody>
      </p:sp>
      <p:sp>
        <p:nvSpPr>
          <p:cNvPr id="8" name="Content Placeholder 7"/>
          <p:cNvSpPr>
            <a:spLocks noGrp="1"/>
          </p:cNvSpPr>
          <p:nvPr>
            <p:ph sz="quarter" idx="13"/>
          </p:nvPr>
        </p:nvSpPr>
        <p:spPr>
          <a:xfrm>
            <a:off x="609600" y="1600200"/>
            <a:ext cx="7924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2998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4000" b="1" cap="all" baseline="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3200">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3200">
                <a:latin typeface="Arial" panose="020B0604020202020204" pitchFamily="34" charset="0"/>
                <a:cs typeface="Arial" panose="020B0604020202020204" pitchFamily="34" charset="0"/>
              </a:defRPr>
            </a:lvl3pPr>
            <a:lvl4pPr>
              <a:defRPr sz="3200">
                <a:latin typeface="Arial" panose="020B0604020202020204" pitchFamily="34" charset="0"/>
                <a:cs typeface="Arial" panose="020B0604020202020204" pitchFamily="34" charset="0"/>
              </a:defRPr>
            </a:lvl4pPr>
            <a:lvl5pPr>
              <a:defRPr sz="3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E0B8210-C90D-424D-AA67-9946FC5B27C2}"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4284E-CD86-4152-8FB6-90AE7CE62B22}" type="slidenum">
              <a:rPr lang="en-US" smtClean="0"/>
              <a:t>‹#›</a:t>
            </a:fld>
            <a:endParaRPr lang="en-US"/>
          </a:p>
        </p:txBody>
      </p:sp>
    </p:spTree>
    <p:extLst>
      <p:ext uri="{BB962C8B-B14F-4D97-AF65-F5344CB8AC3E}">
        <p14:creationId xmlns:p14="http://schemas.microsoft.com/office/powerpoint/2010/main" val="3950559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7E0B8210-C90D-424D-AA67-9946FC5B27C2}" type="datetimeFigureOut">
              <a:rPr lang="en-US" smtClean="0"/>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4284E-CD86-4152-8FB6-90AE7CE62B22}" type="slidenum">
              <a:rPr lang="en-US" smtClean="0"/>
              <a:t>‹#›</a:t>
            </a:fld>
            <a:endParaRPr lang="en-US"/>
          </a:p>
        </p:txBody>
      </p:sp>
    </p:spTree>
    <p:extLst>
      <p:ext uri="{BB962C8B-B14F-4D97-AF65-F5344CB8AC3E}">
        <p14:creationId xmlns:p14="http://schemas.microsoft.com/office/powerpoint/2010/main" val="4059633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E0B8210-C90D-424D-AA67-9946FC5B27C2}" type="datetimeFigureOut">
              <a:rPr lang="en-US" smtClean="0"/>
              <a:t>5/11/2020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C4284E-CD86-4152-8FB6-90AE7CE62B22}" type="slidenum">
              <a:rPr lang="en-US" smtClean="0"/>
              <a:t>‹#›</a:t>
            </a:fld>
            <a:endParaRPr lang="en-US"/>
          </a:p>
        </p:txBody>
      </p:sp>
    </p:spTree>
    <p:extLst>
      <p:ext uri="{BB962C8B-B14F-4D97-AF65-F5344CB8AC3E}">
        <p14:creationId xmlns:p14="http://schemas.microsoft.com/office/powerpoint/2010/main" val="727019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205244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0B8210-C90D-424D-AA67-9946FC5B27C2}" type="datetimeFigureOut">
              <a:rPr lang="en-US" smtClean="0"/>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4284E-CD86-4152-8FB6-90AE7CE62B22}" type="slidenum">
              <a:rPr lang="en-US" smtClean="0"/>
              <a:t>‹#›</a:t>
            </a:fld>
            <a:endParaRPr lang="en-US"/>
          </a:p>
        </p:txBody>
      </p:sp>
    </p:spTree>
    <p:extLst>
      <p:ext uri="{BB962C8B-B14F-4D97-AF65-F5344CB8AC3E}">
        <p14:creationId xmlns:p14="http://schemas.microsoft.com/office/powerpoint/2010/main" val="2012446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E0B8210-C90D-424D-AA67-9946FC5B27C2}" type="datetimeFigureOut">
              <a:rPr lang="en-US" smtClean="0"/>
              <a:t>5/11/2020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C4284E-CD86-4152-8FB6-90AE7CE62B22}" type="slidenum">
              <a:rPr lang="en-US" smtClean="0"/>
              <a:t>‹#›</a:t>
            </a:fld>
            <a:endParaRPr lang="en-US"/>
          </a:p>
        </p:txBody>
      </p:sp>
    </p:spTree>
    <p:extLst>
      <p:ext uri="{BB962C8B-B14F-4D97-AF65-F5344CB8AC3E}">
        <p14:creationId xmlns:p14="http://schemas.microsoft.com/office/powerpoint/2010/main" val="2679894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0B8210-C90D-424D-AA67-9946FC5B27C2}"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4284E-CD86-4152-8FB6-90AE7CE62B22}" type="slidenum">
              <a:rPr lang="en-US" smtClean="0"/>
              <a:t>‹#›</a:t>
            </a:fld>
            <a:endParaRPr lang="en-US"/>
          </a:p>
        </p:txBody>
      </p:sp>
    </p:spTree>
    <p:extLst>
      <p:ext uri="{BB962C8B-B14F-4D97-AF65-F5344CB8AC3E}">
        <p14:creationId xmlns:p14="http://schemas.microsoft.com/office/powerpoint/2010/main" val="22261467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0B8210-C90D-424D-AA67-9946FC5B27C2}" type="datetimeFigureOut">
              <a:rPr lang="en-US" smtClean="0"/>
              <a:t>5/11/2020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C4284E-CD86-4152-8FB6-90AE7CE62B22}" type="slidenum">
              <a:rPr lang="en-US" smtClean="0"/>
              <a:t>‹#›</a:t>
            </a:fld>
            <a:endParaRPr lang="en-US"/>
          </a:p>
        </p:txBody>
      </p:sp>
    </p:spTree>
    <p:extLst>
      <p:ext uri="{BB962C8B-B14F-4D97-AF65-F5344CB8AC3E}">
        <p14:creationId xmlns:p14="http://schemas.microsoft.com/office/powerpoint/2010/main" val="741294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B8210-C90D-424D-AA67-9946FC5B27C2}" type="datetimeFigureOut">
              <a:rPr lang="en-US" smtClean="0"/>
              <a:t>5/11/2020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C4284E-CD86-4152-8FB6-90AE7CE62B22}" type="slidenum">
              <a:rPr lang="en-US" smtClean="0"/>
              <a:t>‹#›</a:t>
            </a:fld>
            <a:endParaRPr lang="en-US"/>
          </a:p>
        </p:txBody>
      </p:sp>
    </p:spTree>
    <p:extLst>
      <p:ext uri="{BB962C8B-B14F-4D97-AF65-F5344CB8AC3E}">
        <p14:creationId xmlns:p14="http://schemas.microsoft.com/office/powerpoint/2010/main" val="289899511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8" r:id="rId6"/>
    <p:sldLayoutId id="2147483669" r:id="rId7"/>
    <p:sldLayoutId id="2147483670" r:id="rId8"/>
    <p:sldLayoutId id="2147483671" r:id="rId9"/>
    <p:sldLayoutId id="2147483672" r:id="rId10"/>
  </p:sldLayoutIdLst>
  <p:txStyles>
    <p:titleStyle>
      <a:lvl1pPr algn="l" defTabSz="914400" rtl="0" eaLnBrk="1" latinLnBrk="0" hangingPunct="1">
        <a:lnSpc>
          <a:spcPct val="90000"/>
        </a:lnSpc>
        <a:spcBef>
          <a:spcPct val="0"/>
        </a:spcBef>
        <a:buNone/>
        <a:defRPr sz="4000" b="1" kern="1200" cap="all" baseline="0">
          <a:solidFill>
            <a:srgbClr val="FFC00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4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E99A4-6080-4A32-AC8B-9AD3070353A2}"/>
              </a:ext>
            </a:extLst>
          </p:cNvPr>
          <p:cNvSpPr>
            <a:spLocks noGrp="1"/>
          </p:cNvSpPr>
          <p:nvPr>
            <p:ph type="ctrTitle"/>
          </p:nvPr>
        </p:nvSpPr>
        <p:spPr/>
        <p:txBody>
          <a:bodyPr/>
          <a:lstStyle/>
          <a:p>
            <a:r>
              <a:rPr lang="en-US" dirty="0"/>
              <a:t>PERSUASIVE WRITING</a:t>
            </a:r>
          </a:p>
        </p:txBody>
      </p:sp>
      <p:sp>
        <p:nvSpPr>
          <p:cNvPr id="3" name="Subtitle 2">
            <a:extLst>
              <a:ext uri="{FF2B5EF4-FFF2-40B4-BE49-F238E27FC236}">
                <a16:creationId xmlns:a16="http://schemas.microsoft.com/office/drawing/2014/main" id="{63E2CC70-9CC4-4D34-9330-268AE23C77D5}"/>
              </a:ext>
            </a:extLst>
          </p:cNvPr>
          <p:cNvSpPr>
            <a:spLocks noGrp="1"/>
          </p:cNvSpPr>
          <p:nvPr>
            <p:ph type="subTitle" idx="1"/>
          </p:nvPr>
        </p:nvSpPr>
        <p:spPr/>
        <p:txBody>
          <a:bodyPr/>
          <a:lstStyle/>
          <a:p>
            <a:r>
              <a:rPr lang="en-US" cap="small" dirty="0">
                <a:solidFill>
                  <a:schemeClr val="tx1"/>
                </a:solidFill>
              </a:rPr>
              <a:t>An Overview</a:t>
            </a:r>
          </a:p>
        </p:txBody>
      </p:sp>
    </p:spTree>
    <p:extLst>
      <p:ext uri="{BB962C8B-B14F-4D97-AF65-F5344CB8AC3E}">
        <p14:creationId xmlns:p14="http://schemas.microsoft.com/office/powerpoint/2010/main" val="838196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883C1-7C44-4EF2-8F54-E8548A2F4026}"/>
              </a:ext>
            </a:extLst>
          </p:cNvPr>
          <p:cNvSpPr>
            <a:spLocks noGrp="1"/>
          </p:cNvSpPr>
          <p:nvPr>
            <p:ph type="title"/>
          </p:nvPr>
        </p:nvSpPr>
        <p:spPr/>
        <p:txBody>
          <a:bodyPr/>
          <a:lstStyle/>
          <a:p>
            <a:r>
              <a:rPr lang="en-US" dirty="0"/>
              <a:t>ORGANIZATION</a:t>
            </a:r>
            <a:br>
              <a:rPr lang="en-US" dirty="0"/>
            </a:br>
            <a:r>
              <a:rPr lang="en-US" cap="small" dirty="0">
                <a:solidFill>
                  <a:schemeClr val="tx1"/>
                </a:solidFill>
              </a:rPr>
              <a:t>Substantive</a:t>
            </a:r>
          </a:p>
        </p:txBody>
      </p:sp>
      <p:sp>
        <p:nvSpPr>
          <p:cNvPr id="3" name="Content Placeholder 2">
            <a:extLst>
              <a:ext uri="{FF2B5EF4-FFF2-40B4-BE49-F238E27FC236}">
                <a16:creationId xmlns:a16="http://schemas.microsoft.com/office/drawing/2014/main" id="{246804D8-3E61-4977-AB13-F9C682A38003}"/>
              </a:ext>
            </a:extLst>
          </p:cNvPr>
          <p:cNvSpPr>
            <a:spLocks noGrp="1"/>
          </p:cNvSpPr>
          <p:nvPr>
            <p:ph idx="1"/>
          </p:nvPr>
        </p:nvSpPr>
        <p:spPr/>
        <p:txBody>
          <a:bodyPr/>
          <a:lstStyle/>
          <a:p>
            <a:pPr marL="0" indent="0">
              <a:buNone/>
            </a:pPr>
            <a:r>
              <a:rPr lang="en-US" cap="small" dirty="0"/>
              <a:t>Law as Order</a:t>
            </a:r>
            <a:r>
              <a:rPr lang="en-US" dirty="0"/>
              <a:t>:</a:t>
            </a:r>
          </a:p>
          <a:p>
            <a:r>
              <a:rPr lang="en-US" dirty="0"/>
              <a:t>Threshold questions</a:t>
            </a:r>
          </a:p>
          <a:p>
            <a:r>
              <a:rPr lang="en-US" dirty="0"/>
              <a:t>Elements</a:t>
            </a:r>
          </a:p>
          <a:p>
            <a:r>
              <a:rPr lang="en-US" dirty="0"/>
              <a:t>Chronological or logical order</a:t>
            </a:r>
          </a:p>
          <a:p>
            <a:r>
              <a:rPr lang="en-US" dirty="0"/>
              <a:t>Persuasiveness</a:t>
            </a:r>
          </a:p>
        </p:txBody>
      </p:sp>
    </p:spTree>
    <p:extLst>
      <p:ext uri="{BB962C8B-B14F-4D97-AF65-F5344CB8AC3E}">
        <p14:creationId xmlns:p14="http://schemas.microsoft.com/office/powerpoint/2010/main" val="3406118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883C1-7C44-4EF2-8F54-E8548A2F4026}"/>
              </a:ext>
            </a:extLst>
          </p:cNvPr>
          <p:cNvSpPr>
            <a:spLocks noGrp="1"/>
          </p:cNvSpPr>
          <p:nvPr>
            <p:ph type="title"/>
          </p:nvPr>
        </p:nvSpPr>
        <p:spPr>
          <a:xfrm>
            <a:off x="628650" y="365126"/>
            <a:ext cx="7886700" cy="1325563"/>
          </a:xfrm>
        </p:spPr>
        <p:txBody>
          <a:bodyPr/>
          <a:lstStyle/>
          <a:p>
            <a:r>
              <a:rPr lang="en-US"/>
              <a:t>ORGANIZATION</a:t>
            </a:r>
            <a:br>
              <a:rPr lang="en-US"/>
            </a:br>
            <a:r>
              <a:rPr lang="en-US" cap="small">
                <a:solidFill>
                  <a:schemeClr val="tx1"/>
                </a:solidFill>
              </a:rPr>
              <a:t>Visual</a:t>
            </a:r>
            <a:endParaRPr lang="en-US" cap="small" dirty="0">
              <a:solidFill>
                <a:schemeClr val="tx1"/>
              </a:solidFill>
            </a:endParaRPr>
          </a:p>
        </p:txBody>
      </p:sp>
      <p:sp>
        <p:nvSpPr>
          <p:cNvPr id="3" name="Content Placeholder 2">
            <a:extLst>
              <a:ext uri="{FF2B5EF4-FFF2-40B4-BE49-F238E27FC236}">
                <a16:creationId xmlns:a16="http://schemas.microsoft.com/office/drawing/2014/main" id="{246804D8-3E61-4977-AB13-F9C682A38003}"/>
              </a:ext>
            </a:extLst>
          </p:cNvPr>
          <p:cNvSpPr>
            <a:spLocks noGrp="1"/>
          </p:cNvSpPr>
          <p:nvPr>
            <p:ph idx="1"/>
          </p:nvPr>
        </p:nvSpPr>
        <p:spPr>
          <a:xfrm>
            <a:off x="628650" y="1825625"/>
            <a:ext cx="7886700" cy="4351338"/>
          </a:xfrm>
        </p:spPr>
        <p:txBody>
          <a:bodyPr/>
          <a:lstStyle/>
          <a:p>
            <a:r>
              <a:rPr lang="en-US" dirty="0"/>
              <a:t>Break up print and give reader “breathing” space</a:t>
            </a:r>
          </a:p>
          <a:p>
            <a:endParaRPr lang="en-US" dirty="0"/>
          </a:p>
        </p:txBody>
      </p:sp>
      <p:pic>
        <p:nvPicPr>
          <p:cNvPr id="5" name="Picture 4">
            <a:extLst>
              <a:ext uri="{FF2B5EF4-FFF2-40B4-BE49-F238E27FC236}">
                <a16:creationId xmlns:a16="http://schemas.microsoft.com/office/drawing/2014/main" id="{21BDFC97-5CE5-4EF6-B658-32E4E98937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6973" y="1365335"/>
            <a:ext cx="5923128" cy="4953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45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174DF-C779-4AD9-8007-A1C4CD812F45}"/>
              </a:ext>
            </a:extLst>
          </p:cNvPr>
          <p:cNvSpPr>
            <a:spLocks noGrp="1"/>
          </p:cNvSpPr>
          <p:nvPr>
            <p:ph type="title"/>
          </p:nvPr>
        </p:nvSpPr>
        <p:spPr/>
        <p:txBody>
          <a:bodyPr/>
          <a:lstStyle/>
          <a:p>
            <a:r>
              <a:rPr lang="en-US" dirty="0"/>
              <a:t>ADVOCATING WITH FACTS</a:t>
            </a:r>
          </a:p>
        </p:txBody>
      </p:sp>
      <p:sp>
        <p:nvSpPr>
          <p:cNvPr id="3" name="Content Placeholder 2">
            <a:extLst>
              <a:ext uri="{FF2B5EF4-FFF2-40B4-BE49-F238E27FC236}">
                <a16:creationId xmlns:a16="http://schemas.microsoft.com/office/drawing/2014/main" id="{4BAD50BC-F2BA-4250-BC7C-EAACA07E6C7D}"/>
              </a:ext>
            </a:extLst>
          </p:cNvPr>
          <p:cNvSpPr>
            <a:spLocks noGrp="1"/>
          </p:cNvSpPr>
          <p:nvPr>
            <p:ph idx="1"/>
          </p:nvPr>
        </p:nvSpPr>
        <p:spPr/>
        <p:txBody>
          <a:bodyPr/>
          <a:lstStyle/>
          <a:p>
            <a:r>
              <a:rPr lang="en-US" dirty="0"/>
              <a:t>Show, Don’t Tell</a:t>
            </a:r>
          </a:p>
          <a:p>
            <a:endParaRPr lang="en-US" dirty="0"/>
          </a:p>
          <a:p>
            <a:r>
              <a:rPr lang="en-US" dirty="0"/>
              <a:t>Emphasize best facts</a:t>
            </a:r>
          </a:p>
          <a:p>
            <a:endParaRPr lang="en-US" dirty="0"/>
          </a:p>
          <a:p>
            <a:r>
              <a:rPr lang="en-US" dirty="0"/>
              <a:t>Neutralize the bad facts</a:t>
            </a:r>
          </a:p>
          <a:p>
            <a:endParaRPr lang="en-US" dirty="0"/>
          </a:p>
          <a:p>
            <a:r>
              <a:rPr lang="en-US" dirty="0"/>
              <a:t>Use variations to avoid repetition</a:t>
            </a:r>
          </a:p>
        </p:txBody>
      </p:sp>
    </p:spTree>
    <p:extLst>
      <p:ext uri="{BB962C8B-B14F-4D97-AF65-F5344CB8AC3E}">
        <p14:creationId xmlns:p14="http://schemas.microsoft.com/office/powerpoint/2010/main" val="3308849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174DF-C779-4AD9-8007-A1C4CD812F45}"/>
              </a:ext>
            </a:extLst>
          </p:cNvPr>
          <p:cNvSpPr>
            <a:spLocks noGrp="1"/>
          </p:cNvSpPr>
          <p:nvPr>
            <p:ph type="title"/>
          </p:nvPr>
        </p:nvSpPr>
        <p:spPr/>
        <p:txBody>
          <a:bodyPr/>
          <a:lstStyle/>
          <a:p>
            <a:r>
              <a:rPr lang="en-US" dirty="0"/>
              <a:t>ADVOCATING WITH FACTS</a:t>
            </a:r>
            <a:br>
              <a:rPr lang="en-US" dirty="0"/>
            </a:br>
            <a:r>
              <a:rPr lang="en-US" cap="small" dirty="0">
                <a:solidFill>
                  <a:schemeClr val="tx1"/>
                </a:solidFill>
              </a:rPr>
              <a:t>Show, Don’t Tell</a:t>
            </a:r>
          </a:p>
        </p:txBody>
      </p:sp>
      <p:sp>
        <p:nvSpPr>
          <p:cNvPr id="3" name="Content Placeholder 2">
            <a:extLst>
              <a:ext uri="{FF2B5EF4-FFF2-40B4-BE49-F238E27FC236}">
                <a16:creationId xmlns:a16="http://schemas.microsoft.com/office/drawing/2014/main" id="{4BAD50BC-F2BA-4250-BC7C-EAACA07E6C7D}"/>
              </a:ext>
            </a:extLst>
          </p:cNvPr>
          <p:cNvSpPr>
            <a:spLocks noGrp="1"/>
          </p:cNvSpPr>
          <p:nvPr>
            <p:ph idx="1"/>
          </p:nvPr>
        </p:nvSpPr>
        <p:spPr/>
        <p:txBody>
          <a:bodyPr>
            <a:normAutofit/>
          </a:bodyPr>
          <a:lstStyle/>
          <a:p>
            <a:r>
              <a:rPr lang="en-US" dirty="0"/>
              <a:t>Do not </a:t>
            </a:r>
            <a:r>
              <a:rPr lang="en-US" i="1" dirty="0"/>
              <a:t>tell</a:t>
            </a:r>
            <a:r>
              <a:rPr lang="en-US" dirty="0"/>
              <a:t> your reader what to think</a:t>
            </a:r>
          </a:p>
          <a:p>
            <a:endParaRPr lang="en-US" dirty="0"/>
          </a:p>
          <a:p>
            <a:r>
              <a:rPr lang="en-US" i="1" dirty="0"/>
              <a:t>Show</a:t>
            </a:r>
            <a:r>
              <a:rPr lang="en-US" dirty="0"/>
              <a:t> your reader what to think by using the facts</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44353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174DF-C779-4AD9-8007-A1C4CD812F45}"/>
              </a:ext>
            </a:extLst>
          </p:cNvPr>
          <p:cNvSpPr>
            <a:spLocks noGrp="1"/>
          </p:cNvSpPr>
          <p:nvPr>
            <p:ph type="title"/>
          </p:nvPr>
        </p:nvSpPr>
        <p:spPr/>
        <p:txBody>
          <a:bodyPr/>
          <a:lstStyle/>
          <a:p>
            <a:r>
              <a:rPr lang="en-US" dirty="0"/>
              <a:t>ADVOCATING WITH FACTS</a:t>
            </a:r>
            <a:br>
              <a:rPr lang="en-US" dirty="0"/>
            </a:br>
            <a:r>
              <a:rPr lang="en-US" cap="small" dirty="0">
                <a:solidFill>
                  <a:schemeClr val="tx1"/>
                </a:solidFill>
              </a:rPr>
              <a:t>Show, Don’t Tell</a:t>
            </a:r>
          </a:p>
        </p:txBody>
      </p:sp>
      <p:sp>
        <p:nvSpPr>
          <p:cNvPr id="3" name="Content Placeholder 2">
            <a:extLst>
              <a:ext uri="{FF2B5EF4-FFF2-40B4-BE49-F238E27FC236}">
                <a16:creationId xmlns:a16="http://schemas.microsoft.com/office/drawing/2014/main" id="{4BAD50BC-F2BA-4250-BC7C-EAACA07E6C7D}"/>
              </a:ext>
            </a:extLst>
          </p:cNvPr>
          <p:cNvSpPr>
            <a:spLocks noGrp="1"/>
          </p:cNvSpPr>
          <p:nvPr>
            <p:ph idx="1"/>
          </p:nvPr>
        </p:nvSpPr>
        <p:spPr/>
        <p:txBody>
          <a:bodyPr>
            <a:normAutofit fontScale="92500"/>
          </a:bodyPr>
          <a:lstStyle/>
          <a:p>
            <a:pPr marL="0" indent="0">
              <a:buNone/>
            </a:pPr>
            <a:r>
              <a:rPr lang="en-US" dirty="0"/>
              <a:t>John </a:t>
            </a:r>
            <a:r>
              <a:rPr lang="en-US" dirty="0" err="1"/>
              <a:t>Mulheren</a:t>
            </a:r>
            <a:r>
              <a:rPr lang="en-US" dirty="0"/>
              <a:t> says that Boesky was always a conspicuous consumer.  At his first meeting with Boesky, a dinner at an expensive restaurant in Manhattan, the waiter recited the day’s eight specials, and Boesky ordered them all.  The waiter wheeled out a table with the dishes on them, Boesky examined each of them, then sent back all but one.  </a:t>
            </a:r>
            <a:r>
              <a:rPr lang="en-US" dirty="0" err="1"/>
              <a:t>Mulheren</a:t>
            </a:r>
            <a:r>
              <a:rPr lang="en-US" dirty="0"/>
              <a:t> says he’s glad he did not have to pick up the bill.</a:t>
            </a:r>
          </a:p>
          <a:p>
            <a:pPr marL="0" indent="0">
              <a:buNone/>
            </a:pPr>
            <a:endParaRPr lang="en-US" dirty="0"/>
          </a:p>
        </p:txBody>
      </p:sp>
      <p:sp>
        <p:nvSpPr>
          <p:cNvPr id="4" name="TextBox 3">
            <a:extLst>
              <a:ext uri="{FF2B5EF4-FFF2-40B4-BE49-F238E27FC236}">
                <a16:creationId xmlns:a16="http://schemas.microsoft.com/office/drawing/2014/main" id="{4A79264C-1D40-4C83-AE49-DAC884B96391}"/>
              </a:ext>
            </a:extLst>
          </p:cNvPr>
          <p:cNvSpPr txBox="1"/>
          <p:nvPr/>
        </p:nvSpPr>
        <p:spPr>
          <a:xfrm>
            <a:off x="555171" y="6077376"/>
            <a:ext cx="8588829" cy="415498"/>
          </a:xfrm>
          <a:prstGeom prst="rect">
            <a:avLst/>
          </a:prstGeom>
          <a:noFill/>
        </p:spPr>
        <p:txBody>
          <a:bodyPr wrap="square" rtlCol="0">
            <a:spAutoFit/>
          </a:bodyPr>
          <a:lstStyle/>
          <a:p>
            <a:r>
              <a:rPr lang="en-US" sz="2100" dirty="0">
                <a:latin typeface="Arial Nova" panose="020B0504020202020204" pitchFamily="34" charset="0"/>
              </a:rPr>
              <a:t>(Stewart, </a:t>
            </a:r>
            <a:r>
              <a:rPr lang="en-US" sz="2100" cap="small" dirty="0">
                <a:latin typeface="Arial Nova" panose="020B0504020202020204" pitchFamily="34" charset="0"/>
              </a:rPr>
              <a:t>Follow the Story: How to Write Successful Nonfiction)</a:t>
            </a:r>
          </a:p>
        </p:txBody>
      </p:sp>
    </p:spTree>
    <p:extLst>
      <p:ext uri="{BB962C8B-B14F-4D97-AF65-F5344CB8AC3E}">
        <p14:creationId xmlns:p14="http://schemas.microsoft.com/office/powerpoint/2010/main" val="1561829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174DF-C779-4AD9-8007-A1C4CD812F45}"/>
              </a:ext>
            </a:extLst>
          </p:cNvPr>
          <p:cNvSpPr>
            <a:spLocks noGrp="1"/>
          </p:cNvSpPr>
          <p:nvPr>
            <p:ph type="title"/>
          </p:nvPr>
        </p:nvSpPr>
        <p:spPr/>
        <p:txBody>
          <a:bodyPr/>
          <a:lstStyle/>
          <a:p>
            <a:r>
              <a:rPr lang="en-US" dirty="0"/>
              <a:t>ADVOCATING WITH FACTS</a:t>
            </a:r>
            <a:br>
              <a:rPr lang="en-US" dirty="0"/>
            </a:br>
            <a:r>
              <a:rPr lang="en-US" cap="small" dirty="0">
                <a:solidFill>
                  <a:schemeClr val="tx1"/>
                </a:solidFill>
              </a:rPr>
              <a:t>Show, Don’t Tell</a:t>
            </a:r>
          </a:p>
        </p:txBody>
      </p:sp>
      <p:sp>
        <p:nvSpPr>
          <p:cNvPr id="3" name="Content Placeholder 2">
            <a:extLst>
              <a:ext uri="{FF2B5EF4-FFF2-40B4-BE49-F238E27FC236}">
                <a16:creationId xmlns:a16="http://schemas.microsoft.com/office/drawing/2014/main" id="{4BAD50BC-F2BA-4250-BC7C-EAACA07E6C7D}"/>
              </a:ext>
            </a:extLst>
          </p:cNvPr>
          <p:cNvSpPr>
            <a:spLocks noGrp="1"/>
          </p:cNvSpPr>
          <p:nvPr>
            <p:ph idx="1"/>
          </p:nvPr>
        </p:nvSpPr>
        <p:spPr/>
        <p:txBody>
          <a:bodyPr>
            <a:normAutofit fontScale="92500"/>
          </a:bodyPr>
          <a:lstStyle/>
          <a:p>
            <a:pPr marL="0" indent="0">
              <a:buNone/>
            </a:pPr>
            <a:r>
              <a:rPr lang="en-US" dirty="0"/>
              <a:t>John </a:t>
            </a:r>
            <a:r>
              <a:rPr lang="en-US" dirty="0" err="1"/>
              <a:t>Mulheren</a:t>
            </a:r>
            <a:r>
              <a:rPr lang="en-US" dirty="0"/>
              <a:t> says that Boesky was always a </a:t>
            </a:r>
            <a:r>
              <a:rPr lang="en-US" dirty="0">
                <a:solidFill>
                  <a:srgbClr val="FFC000"/>
                </a:solidFill>
              </a:rPr>
              <a:t>conspicuous consumer</a:t>
            </a:r>
            <a:r>
              <a:rPr lang="en-US" dirty="0"/>
              <a:t>.  At his first meeting with Boesky, a dinner at an expensive restaurant in Manhattan, the waiter recited the day’s eight specials, and Boesky ordered them all.  The waiter wheeled out a table with the dishes on them, Boesky examined each of them, then sent back all but one.  </a:t>
            </a:r>
            <a:r>
              <a:rPr lang="en-US" dirty="0" err="1"/>
              <a:t>Mulheren</a:t>
            </a:r>
            <a:r>
              <a:rPr lang="en-US" dirty="0"/>
              <a:t> says he’s glad he did not have to pick up the bill.</a:t>
            </a:r>
          </a:p>
          <a:p>
            <a:pPr marL="0" indent="0">
              <a:buNone/>
            </a:pPr>
            <a:endParaRPr lang="en-US" dirty="0"/>
          </a:p>
        </p:txBody>
      </p:sp>
      <p:sp>
        <p:nvSpPr>
          <p:cNvPr id="4" name="TextBox 3">
            <a:extLst>
              <a:ext uri="{FF2B5EF4-FFF2-40B4-BE49-F238E27FC236}">
                <a16:creationId xmlns:a16="http://schemas.microsoft.com/office/drawing/2014/main" id="{4A79264C-1D40-4C83-AE49-DAC884B96391}"/>
              </a:ext>
            </a:extLst>
          </p:cNvPr>
          <p:cNvSpPr txBox="1"/>
          <p:nvPr/>
        </p:nvSpPr>
        <p:spPr>
          <a:xfrm>
            <a:off x="555171" y="6077376"/>
            <a:ext cx="8588829" cy="415498"/>
          </a:xfrm>
          <a:prstGeom prst="rect">
            <a:avLst/>
          </a:prstGeom>
          <a:noFill/>
        </p:spPr>
        <p:txBody>
          <a:bodyPr wrap="square" rtlCol="0">
            <a:spAutoFit/>
          </a:bodyPr>
          <a:lstStyle/>
          <a:p>
            <a:r>
              <a:rPr lang="en-US" sz="2100" dirty="0">
                <a:latin typeface="Arial Nova" panose="020B0504020202020204" pitchFamily="34" charset="0"/>
              </a:rPr>
              <a:t>(Stewart, </a:t>
            </a:r>
            <a:r>
              <a:rPr lang="en-US" sz="2100" cap="small" dirty="0">
                <a:latin typeface="Arial Nova" panose="020B0504020202020204" pitchFamily="34" charset="0"/>
              </a:rPr>
              <a:t>Follow the Story: How to Write Successful Nonfiction)</a:t>
            </a:r>
          </a:p>
        </p:txBody>
      </p:sp>
    </p:spTree>
    <p:extLst>
      <p:ext uri="{BB962C8B-B14F-4D97-AF65-F5344CB8AC3E}">
        <p14:creationId xmlns:p14="http://schemas.microsoft.com/office/powerpoint/2010/main" val="897601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174DF-C779-4AD9-8007-A1C4CD812F45}"/>
              </a:ext>
            </a:extLst>
          </p:cNvPr>
          <p:cNvSpPr>
            <a:spLocks noGrp="1"/>
          </p:cNvSpPr>
          <p:nvPr>
            <p:ph type="title"/>
          </p:nvPr>
        </p:nvSpPr>
        <p:spPr/>
        <p:txBody>
          <a:bodyPr/>
          <a:lstStyle/>
          <a:p>
            <a:r>
              <a:rPr lang="en-US" dirty="0"/>
              <a:t>ADVOCATING WITH FACTS</a:t>
            </a:r>
            <a:br>
              <a:rPr lang="en-US" dirty="0"/>
            </a:br>
            <a:r>
              <a:rPr lang="en-US" i="1" cap="small" dirty="0">
                <a:solidFill>
                  <a:schemeClr val="tx1"/>
                </a:solidFill>
              </a:rPr>
              <a:t>Show</a:t>
            </a:r>
            <a:r>
              <a:rPr lang="en-US" cap="small" dirty="0">
                <a:solidFill>
                  <a:schemeClr val="tx1"/>
                </a:solidFill>
              </a:rPr>
              <a:t>, Don’t Tell</a:t>
            </a:r>
          </a:p>
        </p:txBody>
      </p:sp>
      <p:sp>
        <p:nvSpPr>
          <p:cNvPr id="3" name="Content Placeholder 2">
            <a:extLst>
              <a:ext uri="{FF2B5EF4-FFF2-40B4-BE49-F238E27FC236}">
                <a16:creationId xmlns:a16="http://schemas.microsoft.com/office/drawing/2014/main" id="{4BAD50BC-F2BA-4250-BC7C-EAACA07E6C7D}"/>
              </a:ext>
            </a:extLst>
          </p:cNvPr>
          <p:cNvSpPr>
            <a:spLocks noGrp="1"/>
          </p:cNvSpPr>
          <p:nvPr>
            <p:ph idx="1"/>
          </p:nvPr>
        </p:nvSpPr>
        <p:spPr/>
        <p:txBody>
          <a:bodyPr>
            <a:normAutofit fontScale="92500" lnSpcReduction="20000"/>
          </a:bodyPr>
          <a:lstStyle/>
          <a:p>
            <a:pPr marL="0" indent="0">
              <a:buNone/>
            </a:pPr>
            <a:r>
              <a:rPr lang="en-US" dirty="0"/>
              <a:t>When the Café des Artistes waiter came to take their order, Boesky said he hadn’t decided and the others should make their selections.  Then Boesky ordered:  “I’ll have every entrée.”  The waiter’s pen stopped midair.  “Bring me each one of those entrees….”  When the food arrived, the waiter wheeled a table next to them.  On it were the eight featured dishes of the day.  Boesky looked them over carefully, circled the table, took one bite of each.  He selected one, and sent the rest back.  </a:t>
            </a:r>
          </a:p>
          <a:p>
            <a:endParaRPr lang="en-US" dirty="0"/>
          </a:p>
        </p:txBody>
      </p:sp>
    </p:spTree>
    <p:extLst>
      <p:ext uri="{BB962C8B-B14F-4D97-AF65-F5344CB8AC3E}">
        <p14:creationId xmlns:p14="http://schemas.microsoft.com/office/powerpoint/2010/main" val="1319695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174DF-C779-4AD9-8007-A1C4CD812F45}"/>
              </a:ext>
            </a:extLst>
          </p:cNvPr>
          <p:cNvSpPr>
            <a:spLocks noGrp="1"/>
          </p:cNvSpPr>
          <p:nvPr>
            <p:ph type="title"/>
          </p:nvPr>
        </p:nvSpPr>
        <p:spPr/>
        <p:txBody>
          <a:bodyPr/>
          <a:lstStyle/>
          <a:p>
            <a:r>
              <a:rPr lang="en-US" dirty="0"/>
              <a:t>ADVOCATING WITH FACTS</a:t>
            </a:r>
            <a:br>
              <a:rPr lang="en-US" dirty="0"/>
            </a:br>
            <a:r>
              <a:rPr lang="en-US" cap="small" dirty="0">
                <a:solidFill>
                  <a:schemeClr val="tx1"/>
                </a:solidFill>
              </a:rPr>
              <a:t>Techniques</a:t>
            </a:r>
          </a:p>
        </p:txBody>
      </p:sp>
      <p:sp>
        <p:nvSpPr>
          <p:cNvPr id="3" name="Content Placeholder 2">
            <a:extLst>
              <a:ext uri="{FF2B5EF4-FFF2-40B4-BE49-F238E27FC236}">
                <a16:creationId xmlns:a16="http://schemas.microsoft.com/office/drawing/2014/main" id="{4BAD50BC-F2BA-4250-BC7C-EAACA07E6C7D}"/>
              </a:ext>
            </a:extLst>
          </p:cNvPr>
          <p:cNvSpPr>
            <a:spLocks noGrp="1"/>
          </p:cNvSpPr>
          <p:nvPr>
            <p:ph idx="1"/>
          </p:nvPr>
        </p:nvSpPr>
        <p:spPr/>
        <p:txBody>
          <a:bodyPr/>
          <a:lstStyle/>
          <a:p>
            <a:r>
              <a:rPr lang="en-US" dirty="0"/>
              <a:t>Fact positioning</a:t>
            </a:r>
          </a:p>
          <a:p>
            <a:endParaRPr lang="en-US" dirty="0"/>
          </a:p>
          <a:p>
            <a:r>
              <a:rPr lang="en-US" dirty="0"/>
              <a:t>Independent vs. dependent clauses</a:t>
            </a:r>
          </a:p>
          <a:p>
            <a:endParaRPr lang="en-US" dirty="0"/>
          </a:p>
          <a:p>
            <a:r>
              <a:rPr lang="en-US" dirty="0"/>
              <a:t>Juxtapose facts</a:t>
            </a:r>
          </a:p>
          <a:p>
            <a:endParaRPr lang="en-US" dirty="0"/>
          </a:p>
          <a:p>
            <a:r>
              <a:rPr lang="en-US" dirty="0"/>
              <a:t>Mechanics</a:t>
            </a:r>
          </a:p>
        </p:txBody>
      </p:sp>
    </p:spTree>
    <p:extLst>
      <p:ext uri="{BB962C8B-B14F-4D97-AF65-F5344CB8AC3E}">
        <p14:creationId xmlns:p14="http://schemas.microsoft.com/office/powerpoint/2010/main" val="181783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174DF-C779-4AD9-8007-A1C4CD812F45}"/>
              </a:ext>
            </a:extLst>
          </p:cNvPr>
          <p:cNvSpPr>
            <a:spLocks noGrp="1"/>
          </p:cNvSpPr>
          <p:nvPr>
            <p:ph type="title"/>
          </p:nvPr>
        </p:nvSpPr>
        <p:spPr/>
        <p:txBody>
          <a:bodyPr/>
          <a:lstStyle/>
          <a:p>
            <a:r>
              <a:rPr lang="en-US" dirty="0"/>
              <a:t>ADVOCATING WITH FACTS</a:t>
            </a:r>
            <a:br>
              <a:rPr lang="en-US" dirty="0"/>
            </a:br>
            <a:r>
              <a:rPr lang="en-US" cap="small" dirty="0">
                <a:solidFill>
                  <a:schemeClr val="tx1"/>
                </a:solidFill>
              </a:rPr>
              <a:t>Fact positioning, etc.</a:t>
            </a:r>
          </a:p>
        </p:txBody>
      </p:sp>
      <p:sp>
        <p:nvSpPr>
          <p:cNvPr id="3" name="Content Placeholder 2">
            <a:extLst>
              <a:ext uri="{FF2B5EF4-FFF2-40B4-BE49-F238E27FC236}">
                <a16:creationId xmlns:a16="http://schemas.microsoft.com/office/drawing/2014/main" id="{4BAD50BC-F2BA-4250-BC7C-EAACA07E6C7D}"/>
              </a:ext>
            </a:extLst>
          </p:cNvPr>
          <p:cNvSpPr>
            <a:spLocks noGrp="1"/>
          </p:cNvSpPr>
          <p:nvPr>
            <p:ph idx="1"/>
          </p:nvPr>
        </p:nvSpPr>
        <p:spPr/>
        <p:txBody>
          <a:bodyPr>
            <a:normAutofit fontScale="92500" lnSpcReduction="10000"/>
          </a:bodyPr>
          <a:lstStyle/>
          <a:p>
            <a:r>
              <a:rPr lang="en-US" dirty="0"/>
              <a:t>Lay factual foundation for legal argument</a:t>
            </a:r>
          </a:p>
          <a:p>
            <a:r>
              <a:rPr lang="en-US" dirty="0"/>
              <a:t>Explain all facts relevant to court’s analysis</a:t>
            </a:r>
          </a:p>
          <a:p>
            <a:r>
              <a:rPr lang="en-US" dirty="0"/>
              <a:t>Duty of candor: scrupulous accuracy</a:t>
            </a:r>
          </a:p>
          <a:p>
            <a:r>
              <a:rPr lang="en-US" dirty="0"/>
              <a:t>Discuss all legally material facts, whether they help or hurt you</a:t>
            </a:r>
          </a:p>
          <a:p>
            <a:r>
              <a:rPr lang="en-US" dirty="0"/>
              <a:t>Advocate so that audience see story from your perspective </a:t>
            </a:r>
          </a:p>
          <a:p>
            <a:r>
              <a:rPr lang="en-US" dirty="0"/>
              <a:t>Arrange facts in favorable and persuasive manner</a:t>
            </a:r>
          </a:p>
        </p:txBody>
      </p:sp>
    </p:spTree>
    <p:extLst>
      <p:ext uri="{BB962C8B-B14F-4D97-AF65-F5344CB8AC3E}">
        <p14:creationId xmlns:p14="http://schemas.microsoft.com/office/powerpoint/2010/main" val="21900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A4FD1-3359-4745-B161-D2450200CD96}"/>
              </a:ext>
            </a:extLst>
          </p:cNvPr>
          <p:cNvSpPr>
            <a:spLocks noGrp="1"/>
          </p:cNvSpPr>
          <p:nvPr>
            <p:ph type="title"/>
          </p:nvPr>
        </p:nvSpPr>
        <p:spPr>
          <a:xfrm>
            <a:off x="609600" y="304410"/>
            <a:ext cx="7924800" cy="685800"/>
          </a:xfrm>
        </p:spPr>
        <p:txBody>
          <a:bodyPr/>
          <a:lstStyle/>
          <a:p>
            <a:pPr algn="ctr"/>
            <a:r>
              <a:rPr lang="en-US" sz="4400" dirty="0">
                <a:solidFill>
                  <a:srgbClr val="FFC000"/>
                </a:solidFill>
              </a:rPr>
              <a:t>Wizard duel</a:t>
            </a:r>
          </a:p>
        </p:txBody>
      </p:sp>
      <p:pic>
        <p:nvPicPr>
          <p:cNvPr id="4" name="Picture 3">
            <a:extLst>
              <a:ext uri="{FF2B5EF4-FFF2-40B4-BE49-F238E27FC236}">
                <a16:creationId xmlns:a16="http://schemas.microsoft.com/office/drawing/2014/main" id="{CA7535A7-ABEC-4E42-B8A8-CF64E2AFA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7950" y="897804"/>
            <a:ext cx="6388100" cy="4657314"/>
          </a:xfrm>
          <a:prstGeom prst="rect">
            <a:avLst/>
          </a:prstGeom>
        </p:spPr>
      </p:pic>
      <p:sp>
        <p:nvSpPr>
          <p:cNvPr id="5" name="TextBox 4">
            <a:extLst>
              <a:ext uri="{FF2B5EF4-FFF2-40B4-BE49-F238E27FC236}">
                <a16:creationId xmlns:a16="http://schemas.microsoft.com/office/drawing/2014/main" id="{2E43E8D6-BEF4-4963-9C1E-17329117057A}"/>
              </a:ext>
            </a:extLst>
          </p:cNvPr>
          <p:cNvSpPr txBox="1"/>
          <p:nvPr/>
        </p:nvSpPr>
        <p:spPr>
          <a:xfrm>
            <a:off x="609600" y="5555118"/>
            <a:ext cx="8356600" cy="1477328"/>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Although Snape drew his wand first, he never fired at McGonagall.  In fact, Snape deflected McGonagall’s shots towards the dark wizards standing behind him.</a:t>
            </a:r>
          </a:p>
          <a:p>
            <a:endParaRPr lang="en-US" dirty="0"/>
          </a:p>
        </p:txBody>
      </p:sp>
    </p:spTree>
    <p:extLst>
      <p:ext uri="{BB962C8B-B14F-4D97-AF65-F5344CB8AC3E}">
        <p14:creationId xmlns:p14="http://schemas.microsoft.com/office/powerpoint/2010/main" val="80852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EF3D8-5C00-413E-A4FC-BFE90ABEA825}"/>
              </a:ext>
            </a:extLst>
          </p:cNvPr>
          <p:cNvSpPr>
            <a:spLocks noGrp="1"/>
          </p:cNvSpPr>
          <p:nvPr>
            <p:ph type="title"/>
          </p:nvPr>
        </p:nvSpPr>
        <p:spPr/>
        <p:txBody>
          <a:bodyPr/>
          <a:lstStyle/>
          <a:p>
            <a:r>
              <a:rPr lang="en-US" dirty="0"/>
              <a:t>Persuasive writing</a:t>
            </a:r>
            <a:br>
              <a:rPr lang="en-US" dirty="0"/>
            </a:br>
            <a:r>
              <a:rPr lang="en-US" cap="small" dirty="0">
                <a:solidFill>
                  <a:schemeClr val="tx1"/>
                </a:solidFill>
              </a:rPr>
              <a:t>Goals</a:t>
            </a:r>
            <a:endParaRPr lang="en-US" cap="small" dirty="0"/>
          </a:p>
        </p:txBody>
      </p:sp>
      <p:sp>
        <p:nvSpPr>
          <p:cNvPr id="3" name="Content Placeholder 2">
            <a:extLst>
              <a:ext uri="{FF2B5EF4-FFF2-40B4-BE49-F238E27FC236}">
                <a16:creationId xmlns:a16="http://schemas.microsoft.com/office/drawing/2014/main" id="{69117E71-4CDE-46BA-81B0-BFF2A5C5D74C}"/>
              </a:ext>
            </a:extLst>
          </p:cNvPr>
          <p:cNvSpPr>
            <a:spLocks noGrp="1"/>
          </p:cNvSpPr>
          <p:nvPr>
            <p:ph idx="1"/>
          </p:nvPr>
        </p:nvSpPr>
        <p:spPr/>
        <p:txBody>
          <a:bodyPr/>
          <a:lstStyle/>
          <a:p>
            <a:r>
              <a:rPr lang="en-US" dirty="0"/>
              <a:t>Present your point quickly and up front</a:t>
            </a:r>
          </a:p>
          <a:p>
            <a:endParaRPr lang="en-US" dirty="0"/>
          </a:p>
          <a:p>
            <a:r>
              <a:rPr lang="en-US" dirty="0"/>
              <a:t>Use every opportunity to convince your reader</a:t>
            </a:r>
          </a:p>
          <a:p>
            <a:endParaRPr lang="en-US" dirty="0"/>
          </a:p>
          <a:p>
            <a:r>
              <a:rPr lang="en-US" dirty="0"/>
              <a:t>Focus on simplicity and clarity</a:t>
            </a:r>
          </a:p>
          <a:p>
            <a:endParaRPr lang="en-US" dirty="0"/>
          </a:p>
        </p:txBody>
      </p:sp>
    </p:spTree>
    <p:extLst>
      <p:ext uri="{BB962C8B-B14F-4D97-AF65-F5344CB8AC3E}">
        <p14:creationId xmlns:p14="http://schemas.microsoft.com/office/powerpoint/2010/main" val="65249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174DF-C779-4AD9-8007-A1C4CD812F45}"/>
              </a:ext>
            </a:extLst>
          </p:cNvPr>
          <p:cNvSpPr>
            <a:spLocks noGrp="1"/>
          </p:cNvSpPr>
          <p:nvPr>
            <p:ph type="title"/>
          </p:nvPr>
        </p:nvSpPr>
        <p:spPr/>
        <p:txBody>
          <a:bodyPr/>
          <a:lstStyle/>
          <a:p>
            <a:r>
              <a:rPr lang="en-US" dirty="0"/>
              <a:t>ADVOCATING WITH FACTS</a:t>
            </a:r>
          </a:p>
        </p:txBody>
      </p:sp>
      <p:sp>
        <p:nvSpPr>
          <p:cNvPr id="3" name="Content Placeholder 2">
            <a:extLst>
              <a:ext uri="{FF2B5EF4-FFF2-40B4-BE49-F238E27FC236}">
                <a16:creationId xmlns:a16="http://schemas.microsoft.com/office/drawing/2014/main" id="{4BAD50BC-F2BA-4250-BC7C-EAACA07E6C7D}"/>
              </a:ext>
            </a:extLst>
          </p:cNvPr>
          <p:cNvSpPr>
            <a:spLocks noGrp="1"/>
          </p:cNvSpPr>
          <p:nvPr>
            <p:ph idx="1"/>
          </p:nvPr>
        </p:nvSpPr>
        <p:spPr/>
        <p:txBody>
          <a:bodyPr/>
          <a:lstStyle/>
          <a:p>
            <a:r>
              <a:rPr lang="en-US" dirty="0"/>
              <a:t>Active voice</a:t>
            </a:r>
          </a:p>
          <a:p>
            <a:endParaRPr lang="en-US" dirty="0"/>
          </a:p>
          <a:p>
            <a:r>
              <a:rPr lang="en-US" dirty="0"/>
              <a:t>Persuasive paraphrasing</a:t>
            </a:r>
          </a:p>
          <a:p>
            <a:endParaRPr lang="en-US" dirty="0"/>
          </a:p>
        </p:txBody>
      </p:sp>
    </p:spTree>
    <p:extLst>
      <p:ext uri="{BB962C8B-B14F-4D97-AF65-F5344CB8AC3E}">
        <p14:creationId xmlns:p14="http://schemas.microsoft.com/office/powerpoint/2010/main" val="3253123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174DF-C779-4AD9-8007-A1C4CD812F45}"/>
              </a:ext>
            </a:extLst>
          </p:cNvPr>
          <p:cNvSpPr>
            <a:spLocks noGrp="1"/>
          </p:cNvSpPr>
          <p:nvPr>
            <p:ph type="title"/>
          </p:nvPr>
        </p:nvSpPr>
        <p:spPr/>
        <p:txBody>
          <a:bodyPr/>
          <a:lstStyle/>
          <a:p>
            <a:r>
              <a:rPr lang="en-US" dirty="0"/>
              <a:t>ADVOCATING WITH FACTS</a:t>
            </a:r>
            <a:br>
              <a:rPr lang="en-US" dirty="0"/>
            </a:br>
            <a:r>
              <a:rPr lang="en-US" cap="small" dirty="0">
                <a:solidFill>
                  <a:schemeClr val="tx1"/>
                </a:solidFill>
              </a:rPr>
              <a:t>Active Voice</a:t>
            </a:r>
          </a:p>
        </p:txBody>
      </p:sp>
      <p:sp>
        <p:nvSpPr>
          <p:cNvPr id="3" name="Content Placeholder 2">
            <a:extLst>
              <a:ext uri="{FF2B5EF4-FFF2-40B4-BE49-F238E27FC236}">
                <a16:creationId xmlns:a16="http://schemas.microsoft.com/office/drawing/2014/main" id="{4BAD50BC-F2BA-4250-BC7C-EAACA07E6C7D}"/>
              </a:ext>
            </a:extLst>
          </p:cNvPr>
          <p:cNvSpPr>
            <a:spLocks noGrp="1"/>
          </p:cNvSpPr>
          <p:nvPr>
            <p:ph idx="1"/>
          </p:nvPr>
        </p:nvSpPr>
        <p:spPr/>
        <p:txBody>
          <a:bodyPr>
            <a:normAutofit/>
          </a:bodyPr>
          <a:lstStyle/>
          <a:p>
            <a:pPr marL="0" indent="0">
              <a:buNone/>
            </a:pPr>
            <a:r>
              <a:rPr lang="en-US" b="1" cap="small" dirty="0"/>
              <a:t>Active Voice</a:t>
            </a:r>
            <a:r>
              <a:rPr lang="en-US" cap="small" dirty="0"/>
              <a:t>: </a:t>
            </a:r>
            <a:r>
              <a:rPr lang="en-US" dirty="0"/>
              <a:t>Subject performs action in a sentence</a:t>
            </a:r>
          </a:p>
          <a:p>
            <a:pPr marL="0" indent="0">
              <a:buNone/>
            </a:pPr>
            <a:r>
              <a:rPr lang="en-US" b="1" cap="small" dirty="0"/>
              <a:t>Passive Voice</a:t>
            </a:r>
            <a:r>
              <a:rPr lang="en-US" dirty="0"/>
              <a:t>: Subject receives the action</a:t>
            </a:r>
          </a:p>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EE62CB48-CAC7-4CA9-A9AC-F74F6C381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4168" y="3580869"/>
            <a:ext cx="4615664" cy="2912005"/>
          </a:xfrm>
          <a:prstGeom prst="rect">
            <a:avLst/>
          </a:prstGeom>
        </p:spPr>
      </p:pic>
    </p:spTree>
    <p:extLst>
      <p:ext uri="{BB962C8B-B14F-4D97-AF65-F5344CB8AC3E}">
        <p14:creationId xmlns:p14="http://schemas.microsoft.com/office/powerpoint/2010/main" val="4067292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174DF-C779-4AD9-8007-A1C4CD812F45}"/>
              </a:ext>
            </a:extLst>
          </p:cNvPr>
          <p:cNvSpPr>
            <a:spLocks noGrp="1"/>
          </p:cNvSpPr>
          <p:nvPr>
            <p:ph type="title"/>
          </p:nvPr>
        </p:nvSpPr>
        <p:spPr/>
        <p:txBody>
          <a:bodyPr/>
          <a:lstStyle/>
          <a:p>
            <a:r>
              <a:rPr lang="en-US" dirty="0"/>
              <a:t>ADVOCATING WITH FACTS</a:t>
            </a:r>
            <a:br>
              <a:rPr lang="en-US" dirty="0"/>
            </a:br>
            <a:r>
              <a:rPr lang="en-US" cap="small" dirty="0">
                <a:solidFill>
                  <a:schemeClr val="tx1"/>
                </a:solidFill>
              </a:rPr>
              <a:t>Active Voice</a:t>
            </a:r>
          </a:p>
        </p:txBody>
      </p:sp>
      <p:sp>
        <p:nvSpPr>
          <p:cNvPr id="3" name="Content Placeholder 2">
            <a:extLst>
              <a:ext uri="{FF2B5EF4-FFF2-40B4-BE49-F238E27FC236}">
                <a16:creationId xmlns:a16="http://schemas.microsoft.com/office/drawing/2014/main" id="{4BAD50BC-F2BA-4250-BC7C-EAACA07E6C7D}"/>
              </a:ext>
            </a:extLst>
          </p:cNvPr>
          <p:cNvSpPr>
            <a:spLocks noGrp="1"/>
          </p:cNvSpPr>
          <p:nvPr>
            <p:ph idx="1"/>
          </p:nvPr>
        </p:nvSpPr>
        <p:spPr/>
        <p:txBody>
          <a:bodyPr>
            <a:normAutofit/>
          </a:bodyPr>
          <a:lstStyle/>
          <a:p>
            <a:pPr marL="0" indent="0">
              <a:buNone/>
            </a:pPr>
            <a:r>
              <a:rPr lang="en-US" cap="small" dirty="0"/>
              <a:t>Why active voice is so important:</a:t>
            </a:r>
          </a:p>
          <a:p>
            <a:r>
              <a:rPr lang="en-US" dirty="0"/>
              <a:t>Sentences necessarily shorter</a:t>
            </a:r>
          </a:p>
          <a:p>
            <a:r>
              <a:rPr lang="en-US" dirty="0"/>
              <a:t>Easier to understand</a:t>
            </a:r>
          </a:p>
          <a:p>
            <a:r>
              <a:rPr lang="en-US" dirty="0"/>
              <a:t>More compelling and interesting for your reader</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70799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174DF-C779-4AD9-8007-A1C4CD812F45}"/>
              </a:ext>
            </a:extLst>
          </p:cNvPr>
          <p:cNvSpPr>
            <a:spLocks noGrp="1"/>
          </p:cNvSpPr>
          <p:nvPr>
            <p:ph type="title"/>
          </p:nvPr>
        </p:nvSpPr>
        <p:spPr/>
        <p:txBody>
          <a:bodyPr/>
          <a:lstStyle/>
          <a:p>
            <a:r>
              <a:rPr lang="en-US" dirty="0"/>
              <a:t>ADVOCATING WITH FACTS</a:t>
            </a:r>
            <a:br>
              <a:rPr lang="en-US" dirty="0"/>
            </a:br>
            <a:r>
              <a:rPr lang="en-US" cap="small" dirty="0">
                <a:solidFill>
                  <a:schemeClr val="tx1"/>
                </a:solidFill>
              </a:rPr>
              <a:t>Persuasive Paraphrasing</a:t>
            </a:r>
          </a:p>
        </p:txBody>
      </p:sp>
      <p:sp>
        <p:nvSpPr>
          <p:cNvPr id="3" name="Content Placeholder 2">
            <a:extLst>
              <a:ext uri="{FF2B5EF4-FFF2-40B4-BE49-F238E27FC236}">
                <a16:creationId xmlns:a16="http://schemas.microsoft.com/office/drawing/2014/main" id="{4BAD50BC-F2BA-4250-BC7C-EAACA07E6C7D}"/>
              </a:ext>
            </a:extLst>
          </p:cNvPr>
          <p:cNvSpPr>
            <a:spLocks noGrp="1"/>
          </p:cNvSpPr>
          <p:nvPr>
            <p:ph idx="1"/>
          </p:nvPr>
        </p:nvSpPr>
        <p:spPr/>
        <p:txBody>
          <a:bodyPr/>
          <a:lstStyle/>
          <a:p>
            <a:endParaRPr lang="en-US" dirty="0"/>
          </a:p>
          <a:p>
            <a:r>
              <a:rPr lang="en-US" dirty="0"/>
              <a:t>Defendant </a:t>
            </a:r>
            <a:r>
              <a:rPr lang="en-US" b="1" dirty="0">
                <a:solidFill>
                  <a:srgbClr val="FFC000"/>
                </a:solidFill>
              </a:rPr>
              <a:t>returned</a:t>
            </a:r>
            <a:r>
              <a:rPr lang="en-US" dirty="0"/>
              <a:t> the officer’s call</a:t>
            </a:r>
          </a:p>
          <a:p>
            <a:endParaRPr lang="en-US" dirty="0"/>
          </a:p>
          <a:p>
            <a:r>
              <a:rPr lang="en-US" dirty="0"/>
              <a:t>Defendant </a:t>
            </a:r>
            <a:r>
              <a:rPr lang="en-US" b="1" dirty="0">
                <a:solidFill>
                  <a:srgbClr val="FFC000"/>
                </a:solidFill>
              </a:rPr>
              <a:t>volunteered </a:t>
            </a:r>
            <a:r>
              <a:rPr lang="en-US" dirty="0"/>
              <a:t>to go to the police station with the officers</a:t>
            </a:r>
            <a:r>
              <a:rPr lang="en-US" dirty="0">
                <a:solidFill>
                  <a:srgbClr val="FFC000"/>
                </a:solidFill>
              </a:rPr>
              <a:t> </a:t>
            </a:r>
          </a:p>
          <a:p>
            <a:endParaRPr lang="en-US" dirty="0"/>
          </a:p>
          <a:p>
            <a:r>
              <a:rPr lang="en-US" dirty="0"/>
              <a:t>Defendant</a:t>
            </a:r>
            <a:r>
              <a:rPr lang="en-US" b="1" dirty="0"/>
              <a:t> </a:t>
            </a:r>
            <a:r>
              <a:rPr lang="en-US" b="1" dirty="0">
                <a:solidFill>
                  <a:srgbClr val="FFC000"/>
                </a:solidFill>
              </a:rPr>
              <a:t>agreed</a:t>
            </a:r>
            <a:r>
              <a:rPr lang="en-US" dirty="0">
                <a:solidFill>
                  <a:srgbClr val="FFC000"/>
                </a:solidFill>
              </a:rPr>
              <a:t> </a:t>
            </a:r>
            <a:r>
              <a:rPr lang="en-US" dirty="0"/>
              <a:t>to speak with the officers </a:t>
            </a:r>
          </a:p>
          <a:p>
            <a:endParaRPr lang="en-US" dirty="0"/>
          </a:p>
        </p:txBody>
      </p:sp>
    </p:spTree>
    <p:extLst>
      <p:ext uri="{BB962C8B-B14F-4D97-AF65-F5344CB8AC3E}">
        <p14:creationId xmlns:p14="http://schemas.microsoft.com/office/powerpoint/2010/main" val="118697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14AC3-9416-4A61-89FE-D18C35E17956}"/>
              </a:ext>
            </a:extLst>
          </p:cNvPr>
          <p:cNvSpPr>
            <a:spLocks noGrp="1"/>
          </p:cNvSpPr>
          <p:nvPr>
            <p:ph type="title"/>
          </p:nvPr>
        </p:nvSpPr>
        <p:spPr/>
        <p:txBody>
          <a:bodyPr/>
          <a:lstStyle/>
          <a:p>
            <a:r>
              <a:rPr lang="en-US" dirty="0"/>
              <a:t>WORD CHOICE</a:t>
            </a:r>
          </a:p>
        </p:txBody>
      </p:sp>
      <p:sp>
        <p:nvSpPr>
          <p:cNvPr id="3" name="Content Placeholder 2">
            <a:extLst>
              <a:ext uri="{FF2B5EF4-FFF2-40B4-BE49-F238E27FC236}">
                <a16:creationId xmlns:a16="http://schemas.microsoft.com/office/drawing/2014/main" id="{D5E5EF46-254B-4EAE-B9A0-60B8C2EF3DAC}"/>
              </a:ext>
            </a:extLst>
          </p:cNvPr>
          <p:cNvSpPr>
            <a:spLocks noGrp="1"/>
          </p:cNvSpPr>
          <p:nvPr>
            <p:ph idx="1"/>
          </p:nvPr>
        </p:nvSpPr>
        <p:spPr/>
        <p:txBody>
          <a:bodyPr/>
          <a:lstStyle/>
          <a:p>
            <a:pPr marL="0" indent="0">
              <a:buNone/>
            </a:pPr>
            <a:r>
              <a:rPr lang="en-US" dirty="0"/>
              <a:t>Words are, in my not-so-humble opinion, our most inexhaustible source of magic. Capable of both inflicting injury and remedying it. </a:t>
            </a:r>
          </a:p>
          <a:p>
            <a:pPr marL="0" indent="0">
              <a:buNone/>
            </a:pPr>
            <a:endParaRPr lang="en-US" dirty="0"/>
          </a:p>
          <a:p>
            <a:r>
              <a:rPr lang="en-US" dirty="0"/>
              <a:t>Albus Dumbledore</a:t>
            </a:r>
          </a:p>
          <a:p>
            <a:pPr marL="0" indent="0">
              <a:buNone/>
            </a:pPr>
            <a:endParaRPr lang="en-US" dirty="0"/>
          </a:p>
        </p:txBody>
      </p:sp>
    </p:spTree>
    <p:extLst>
      <p:ext uri="{BB962C8B-B14F-4D97-AF65-F5344CB8AC3E}">
        <p14:creationId xmlns:p14="http://schemas.microsoft.com/office/powerpoint/2010/main" val="1601822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EB0B1-D2DA-4DE4-847D-E62D8C540C4F}"/>
              </a:ext>
            </a:extLst>
          </p:cNvPr>
          <p:cNvSpPr>
            <a:spLocks noGrp="1"/>
          </p:cNvSpPr>
          <p:nvPr>
            <p:ph type="title"/>
          </p:nvPr>
        </p:nvSpPr>
        <p:spPr/>
        <p:txBody>
          <a:bodyPr/>
          <a:lstStyle/>
          <a:p>
            <a:r>
              <a:rPr lang="en-US" dirty="0"/>
              <a:t>Simplify Word Choice</a:t>
            </a:r>
          </a:p>
        </p:txBody>
      </p:sp>
      <p:sp>
        <p:nvSpPr>
          <p:cNvPr id="4" name="Text Placeholder 3">
            <a:extLst>
              <a:ext uri="{FF2B5EF4-FFF2-40B4-BE49-F238E27FC236}">
                <a16:creationId xmlns:a16="http://schemas.microsoft.com/office/drawing/2014/main" id="{D64A9FB3-67DB-462D-9813-4BC57A749481}"/>
              </a:ext>
            </a:extLst>
          </p:cNvPr>
          <p:cNvSpPr>
            <a:spLocks noGrp="1"/>
          </p:cNvSpPr>
          <p:nvPr>
            <p:ph type="body" idx="1"/>
          </p:nvPr>
        </p:nvSpPr>
        <p:spPr/>
        <p:txBody>
          <a:bodyPr>
            <a:normAutofit/>
          </a:bodyPr>
          <a:lstStyle/>
          <a:p>
            <a:r>
              <a:rPr lang="en-US" sz="3200" dirty="0"/>
              <a:t>INSTEAD OF</a:t>
            </a:r>
          </a:p>
        </p:txBody>
      </p:sp>
      <p:sp>
        <p:nvSpPr>
          <p:cNvPr id="5" name="Content Placeholder 4">
            <a:extLst>
              <a:ext uri="{FF2B5EF4-FFF2-40B4-BE49-F238E27FC236}">
                <a16:creationId xmlns:a16="http://schemas.microsoft.com/office/drawing/2014/main" id="{507A5E59-8229-4005-8835-E387FB34EB28}"/>
              </a:ext>
            </a:extLst>
          </p:cNvPr>
          <p:cNvSpPr>
            <a:spLocks noGrp="1"/>
          </p:cNvSpPr>
          <p:nvPr>
            <p:ph sz="half" idx="2"/>
          </p:nvPr>
        </p:nvSpPr>
        <p:spPr/>
        <p:txBody>
          <a:bodyPr/>
          <a:lstStyle/>
          <a:p>
            <a:r>
              <a:rPr lang="en-US" dirty="0"/>
              <a:t>Commence</a:t>
            </a:r>
          </a:p>
          <a:p>
            <a:r>
              <a:rPr lang="en-US" dirty="0"/>
              <a:t>Implement</a:t>
            </a:r>
          </a:p>
          <a:p>
            <a:r>
              <a:rPr lang="en-US" dirty="0"/>
              <a:t>Request</a:t>
            </a:r>
          </a:p>
          <a:p>
            <a:r>
              <a:rPr lang="en-US" dirty="0"/>
              <a:t>Demonstrate</a:t>
            </a:r>
          </a:p>
          <a:p>
            <a:r>
              <a:rPr lang="en-US" dirty="0"/>
              <a:t>Observed</a:t>
            </a:r>
          </a:p>
        </p:txBody>
      </p:sp>
      <p:sp>
        <p:nvSpPr>
          <p:cNvPr id="6" name="Text Placeholder 5">
            <a:extLst>
              <a:ext uri="{FF2B5EF4-FFF2-40B4-BE49-F238E27FC236}">
                <a16:creationId xmlns:a16="http://schemas.microsoft.com/office/drawing/2014/main" id="{9E91D353-4F6F-4BB2-9D2A-5ADDB5E40C4E}"/>
              </a:ext>
            </a:extLst>
          </p:cNvPr>
          <p:cNvSpPr>
            <a:spLocks noGrp="1"/>
          </p:cNvSpPr>
          <p:nvPr>
            <p:ph type="body" sz="quarter" idx="3"/>
          </p:nvPr>
        </p:nvSpPr>
        <p:spPr/>
        <p:txBody>
          <a:bodyPr>
            <a:normAutofit/>
          </a:bodyPr>
          <a:lstStyle/>
          <a:p>
            <a:r>
              <a:rPr lang="en-US" sz="3200" dirty="0"/>
              <a:t>USE</a:t>
            </a:r>
          </a:p>
        </p:txBody>
      </p:sp>
      <p:sp>
        <p:nvSpPr>
          <p:cNvPr id="7" name="Content Placeholder 6">
            <a:extLst>
              <a:ext uri="{FF2B5EF4-FFF2-40B4-BE49-F238E27FC236}">
                <a16:creationId xmlns:a16="http://schemas.microsoft.com/office/drawing/2014/main" id="{8F949688-F1E5-4D4D-8899-7F518D3DD4F4}"/>
              </a:ext>
            </a:extLst>
          </p:cNvPr>
          <p:cNvSpPr>
            <a:spLocks noGrp="1"/>
          </p:cNvSpPr>
          <p:nvPr>
            <p:ph sz="quarter" idx="4"/>
          </p:nvPr>
        </p:nvSpPr>
        <p:spPr/>
        <p:txBody>
          <a:bodyPr/>
          <a:lstStyle/>
          <a:p>
            <a:r>
              <a:rPr lang="en-US" dirty="0"/>
              <a:t>Start, begin</a:t>
            </a:r>
          </a:p>
          <a:p>
            <a:r>
              <a:rPr lang="en-US" dirty="0"/>
              <a:t>Carry out, set up</a:t>
            </a:r>
          </a:p>
          <a:p>
            <a:r>
              <a:rPr lang="en-US" dirty="0"/>
              <a:t>Ask</a:t>
            </a:r>
          </a:p>
          <a:p>
            <a:r>
              <a:rPr lang="en-US" dirty="0"/>
              <a:t>Show</a:t>
            </a:r>
          </a:p>
          <a:p>
            <a:r>
              <a:rPr lang="en-US" dirty="0"/>
              <a:t>Saw</a:t>
            </a:r>
          </a:p>
        </p:txBody>
      </p:sp>
    </p:spTree>
    <p:extLst>
      <p:ext uri="{BB962C8B-B14F-4D97-AF65-F5344CB8AC3E}">
        <p14:creationId xmlns:p14="http://schemas.microsoft.com/office/powerpoint/2010/main" val="2897066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000"/>
                                        <p:tgtEl>
                                          <p:spTgt spid="7">
                                            <p:txEl>
                                              <p:pRg st="2" end="2"/>
                                            </p:txEl>
                                          </p:spTgt>
                                        </p:tgtEl>
                                      </p:cBhvr>
                                    </p:animEffect>
                                    <p:anim calcmode="lin" valueType="num">
                                      <p:cBhvr>
                                        <p:cTn id="2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fade">
                                      <p:cBhvr>
                                        <p:cTn id="35" dur="1000"/>
                                        <p:tgtEl>
                                          <p:spTgt spid="7">
                                            <p:txEl>
                                              <p:pRg st="3" end="3"/>
                                            </p:txEl>
                                          </p:spTgt>
                                        </p:tgtEl>
                                      </p:cBhvr>
                                    </p:animEffect>
                                    <p:anim calcmode="lin" valueType="num">
                                      <p:cBhvr>
                                        <p:cTn id="3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1000"/>
                                        <p:tgtEl>
                                          <p:spTgt spid="7">
                                            <p:txEl>
                                              <p:pRg st="4" end="4"/>
                                            </p:txEl>
                                          </p:spTgt>
                                        </p:tgtEl>
                                      </p:cBhvr>
                                    </p:animEffect>
                                    <p:anim calcmode="lin" valueType="num">
                                      <p:cBhvr>
                                        <p:cTn id="4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EB0B1-D2DA-4DE4-847D-E62D8C540C4F}"/>
              </a:ext>
            </a:extLst>
          </p:cNvPr>
          <p:cNvSpPr>
            <a:spLocks noGrp="1"/>
          </p:cNvSpPr>
          <p:nvPr>
            <p:ph type="title"/>
          </p:nvPr>
        </p:nvSpPr>
        <p:spPr/>
        <p:txBody>
          <a:bodyPr/>
          <a:lstStyle/>
          <a:p>
            <a:r>
              <a:rPr lang="en-US" dirty="0"/>
              <a:t>Word choice</a:t>
            </a:r>
            <a:br>
              <a:rPr lang="en-US" dirty="0"/>
            </a:br>
            <a:r>
              <a:rPr lang="en-US" cap="small" dirty="0">
                <a:solidFill>
                  <a:schemeClr val="tx1"/>
                </a:solidFill>
              </a:rPr>
              <a:t>Avoid Jargon</a:t>
            </a:r>
            <a:endParaRPr lang="en-US" cap="small" dirty="0"/>
          </a:p>
        </p:txBody>
      </p:sp>
      <p:sp>
        <p:nvSpPr>
          <p:cNvPr id="4" name="Text Placeholder 3">
            <a:extLst>
              <a:ext uri="{FF2B5EF4-FFF2-40B4-BE49-F238E27FC236}">
                <a16:creationId xmlns:a16="http://schemas.microsoft.com/office/drawing/2014/main" id="{D64A9FB3-67DB-462D-9813-4BC57A749481}"/>
              </a:ext>
            </a:extLst>
          </p:cNvPr>
          <p:cNvSpPr>
            <a:spLocks noGrp="1"/>
          </p:cNvSpPr>
          <p:nvPr>
            <p:ph type="body" idx="1"/>
          </p:nvPr>
        </p:nvSpPr>
        <p:spPr/>
        <p:txBody>
          <a:bodyPr>
            <a:normAutofit/>
          </a:bodyPr>
          <a:lstStyle/>
          <a:p>
            <a:r>
              <a:rPr lang="en-US" sz="3200" dirty="0"/>
              <a:t>JARGON</a:t>
            </a:r>
          </a:p>
        </p:txBody>
      </p:sp>
      <p:sp>
        <p:nvSpPr>
          <p:cNvPr id="5" name="Content Placeholder 4">
            <a:extLst>
              <a:ext uri="{FF2B5EF4-FFF2-40B4-BE49-F238E27FC236}">
                <a16:creationId xmlns:a16="http://schemas.microsoft.com/office/drawing/2014/main" id="{507A5E59-8229-4005-8835-E387FB34EB28}"/>
              </a:ext>
            </a:extLst>
          </p:cNvPr>
          <p:cNvSpPr>
            <a:spLocks noGrp="1"/>
          </p:cNvSpPr>
          <p:nvPr>
            <p:ph sz="half" idx="2"/>
          </p:nvPr>
        </p:nvSpPr>
        <p:spPr>
          <a:xfrm>
            <a:off x="629842" y="2505075"/>
            <a:ext cx="4883854" cy="3684588"/>
          </a:xfrm>
        </p:spPr>
        <p:txBody>
          <a:bodyPr/>
          <a:lstStyle/>
          <a:p>
            <a:r>
              <a:rPr lang="en-US" dirty="0"/>
              <a:t>Engaged in a foot pursuit</a:t>
            </a:r>
          </a:p>
          <a:p>
            <a:r>
              <a:rPr lang="en-US" dirty="0"/>
              <a:t>Exited </a:t>
            </a:r>
          </a:p>
          <a:p>
            <a:r>
              <a:rPr lang="en-US" dirty="0"/>
              <a:t>Initiated a verbal exchange</a:t>
            </a:r>
          </a:p>
        </p:txBody>
      </p:sp>
      <p:sp>
        <p:nvSpPr>
          <p:cNvPr id="6" name="Text Placeholder 5">
            <a:extLst>
              <a:ext uri="{FF2B5EF4-FFF2-40B4-BE49-F238E27FC236}">
                <a16:creationId xmlns:a16="http://schemas.microsoft.com/office/drawing/2014/main" id="{9E91D353-4F6F-4BB2-9D2A-5ADDB5E40C4E}"/>
              </a:ext>
            </a:extLst>
          </p:cNvPr>
          <p:cNvSpPr>
            <a:spLocks noGrp="1"/>
          </p:cNvSpPr>
          <p:nvPr>
            <p:ph type="body" sz="quarter" idx="3"/>
          </p:nvPr>
        </p:nvSpPr>
        <p:spPr>
          <a:xfrm>
            <a:off x="4913194" y="1681163"/>
            <a:ext cx="3603347" cy="823912"/>
          </a:xfrm>
        </p:spPr>
        <p:txBody>
          <a:bodyPr>
            <a:normAutofit/>
          </a:bodyPr>
          <a:lstStyle/>
          <a:p>
            <a:r>
              <a:rPr lang="en-US" sz="3200" dirty="0"/>
              <a:t>PLAIN ENGLISH</a:t>
            </a:r>
          </a:p>
        </p:txBody>
      </p:sp>
      <p:sp>
        <p:nvSpPr>
          <p:cNvPr id="7" name="Content Placeholder 6">
            <a:extLst>
              <a:ext uri="{FF2B5EF4-FFF2-40B4-BE49-F238E27FC236}">
                <a16:creationId xmlns:a16="http://schemas.microsoft.com/office/drawing/2014/main" id="{8F949688-F1E5-4D4D-8899-7F518D3DD4F4}"/>
              </a:ext>
            </a:extLst>
          </p:cNvPr>
          <p:cNvSpPr>
            <a:spLocks noGrp="1"/>
          </p:cNvSpPr>
          <p:nvPr>
            <p:ph sz="quarter" idx="4"/>
          </p:nvPr>
        </p:nvSpPr>
        <p:spPr>
          <a:xfrm>
            <a:off x="4913194" y="2505075"/>
            <a:ext cx="3603347" cy="3684588"/>
          </a:xfrm>
        </p:spPr>
        <p:txBody>
          <a:bodyPr/>
          <a:lstStyle/>
          <a:p>
            <a:r>
              <a:rPr lang="en-US" dirty="0"/>
              <a:t>Ran after</a:t>
            </a:r>
          </a:p>
          <a:p>
            <a:endParaRPr lang="en-US" dirty="0"/>
          </a:p>
          <a:p>
            <a:r>
              <a:rPr lang="en-US" dirty="0"/>
              <a:t>Left</a:t>
            </a:r>
          </a:p>
          <a:p>
            <a:r>
              <a:rPr lang="en-US" dirty="0"/>
              <a:t>Spoke</a:t>
            </a:r>
          </a:p>
        </p:txBody>
      </p:sp>
    </p:spTree>
    <p:extLst>
      <p:ext uri="{BB962C8B-B14F-4D97-AF65-F5344CB8AC3E}">
        <p14:creationId xmlns:p14="http://schemas.microsoft.com/office/powerpoint/2010/main" val="398780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EB0B1-D2DA-4DE4-847D-E62D8C540C4F}"/>
              </a:ext>
            </a:extLst>
          </p:cNvPr>
          <p:cNvSpPr>
            <a:spLocks noGrp="1"/>
          </p:cNvSpPr>
          <p:nvPr>
            <p:ph type="title"/>
          </p:nvPr>
        </p:nvSpPr>
        <p:spPr/>
        <p:txBody>
          <a:bodyPr/>
          <a:lstStyle/>
          <a:p>
            <a:r>
              <a:rPr lang="en-US" dirty="0"/>
              <a:t>Word choice</a:t>
            </a:r>
            <a:br>
              <a:rPr lang="en-US" dirty="0"/>
            </a:br>
            <a:r>
              <a:rPr lang="en-US" cap="small" dirty="0">
                <a:solidFill>
                  <a:schemeClr val="tx1"/>
                </a:solidFill>
              </a:rPr>
              <a:t>Remove Wordy Phrases</a:t>
            </a:r>
            <a:endParaRPr lang="en-US" cap="small" dirty="0"/>
          </a:p>
        </p:txBody>
      </p:sp>
      <p:sp>
        <p:nvSpPr>
          <p:cNvPr id="4" name="Text Placeholder 3">
            <a:extLst>
              <a:ext uri="{FF2B5EF4-FFF2-40B4-BE49-F238E27FC236}">
                <a16:creationId xmlns:a16="http://schemas.microsoft.com/office/drawing/2014/main" id="{D64A9FB3-67DB-462D-9813-4BC57A749481}"/>
              </a:ext>
            </a:extLst>
          </p:cNvPr>
          <p:cNvSpPr>
            <a:spLocks noGrp="1"/>
          </p:cNvSpPr>
          <p:nvPr>
            <p:ph type="body" idx="1"/>
          </p:nvPr>
        </p:nvSpPr>
        <p:spPr/>
        <p:txBody>
          <a:bodyPr>
            <a:normAutofit/>
          </a:bodyPr>
          <a:lstStyle/>
          <a:p>
            <a:r>
              <a:rPr lang="en-US" sz="3200" dirty="0"/>
              <a:t>INSTEAD OF</a:t>
            </a:r>
          </a:p>
        </p:txBody>
      </p:sp>
      <p:sp>
        <p:nvSpPr>
          <p:cNvPr id="5" name="Content Placeholder 4">
            <a:extLst>
              <a:ext uri="{FF2B5EF4-FFF2-40B4-BE49-F238E27FC236}">
                <a16:creationId xmlns:a16="http://schemas.microsoft.com/office/drawing/2014/main" id="{507A5E59-8229-4005-8835-E387FB34EB28}"/>
              </a:ext>
            </a:extLst>
          </p:cNvPr>
          <p:cNvSpPr>
            <a:spLocks noGrp="1"/>
          </p:cNvSpPr>
          <p:nvPr>
            <p:ph sz="half" idx="2"/>
          </p:nvPr>
        </p:nvSpPr>
        <p:spPr>
          <a:xfrm>
            <a:off x="629842" y="2505075"/>
            <a:ext cx="4883854" cy="3684588"/>
          </a:xfrm>
        </p:spPr>
        <p:txBody>
          <a:bodyPr/>
          <a:lstStyle/>
          <a:p>
            <a:r>
              <a:rPr lang="en-US" dirty="0"/>
              <a:t>At this juncture</a:t>
            </a:r>
          </a:p>
          <a:p>
            <a:r>
              <a:rPr lang="en-US" dirty="0"/>
              <a:t>Pursuant to</a:t>
            </a:r>
          </a:p>
          <a:p>
            <a:r>
              <a:rPr lang="en-US" dirty="0"/>
              <a:t>In the vicinity of</a:t>
            </a:r>
          </a:p>
          <a:p>
            <a:r>
              <a:rPr lang="en-US" dirty="0"/>
              <a:t>In regards to</a:t>
            </a:r>
          </a:p>
          <a:p>
            <a:r>
              <a:rPr lang="en-US" dirty="0"/>
              <a:t>On behalf of</a:t>
            </a:r>
          </a:p>
          <a:p>
            <a:r>
              <a:rPr lang="en-US" dirty="0"/>
              <a:t>Due to the fact that</a:t>
            </a:r>
          </a:p>
        </p:txBody>
      </p:sp>
      <p:sp>
        <p:nvSpPr>
          <p:cNvPr id="6" name="Text Placeholder 5">
            <a:extLst>
              <a:ext uri="{FF2B5EF4-FFF2-40B4-BE49-F238E27FC236}">
                <a16:creationId xmlns:a16="http://schemas.microsoft.com/office/drawing/2014/main" id="{9E91D353-4F6F-4BB2-9D2A-5ADDB5E40C4E}"/>
              </a:ext>
            </a:extLst>
          </p:cNvPr>
          <p:cNvSpPr>
            <a:spLocks noGrp="1"/>
          </p:cNvSpPr>
          <p:nvPr>
            <p:ph type="body" sz="quarter" idx="3"/>
          </p:nvPr>
        </p:nvSpPr>
        <p:spPr>
          <a:xfrm>
            <a:off x="4645820" y="1681163"/>
            <a:ext cx="3870721" cy="823912"/>
          </a:xfrm>
        </p:spPr>
        <p:txBody>
          <a:bodyPr>
            <a:normAutofit/>
          </a:bodyPr>
          <a:lstStyle/>
          <a:p>
            <a:r>
              <a:rPr lang="en-US" sz="3200" dirty="0"/>
              <a:t>USE</a:t>
            </a:r>
          </a:p>
        </p:txBody>
      </p:sp>
      <p:sp>
        <p:nvSpPr>
          <p:cNvPr id="7" name="Content Placeholder 6">
            <a:extLst>
              <a:ext uri="{FF2B5EF4-FFF2-40B4-BE49-F238E27FC236}">
                <a16:creationId xmlns:a16="http://schemas.microsoft.com/office/drawing/2014/main" id="{8F949688-F1E5-4D4D-8899-7F518D3DD4F4}"/>
              </a:ext>
            </a:extLst>
          </p:cNvPr>
          <p:cNvSpPr>
            <a:spLocks noGrp="1"/>
          </p:cNvSpPr>
          <p:nvPr>
            <p:ph sz="quarter" idx="4"/>
          </p:nvPr>
        </p:nvSpPr>
        <p:spPr>
          <a:xfrm>
            <a:off x="4498182" y="2505075"/>
            <a:ext cx="4018360" cy="3684588"/>
          </a:xfrm>
        </p:spPr>
        <p:txBody>
          <a:bodyPr/>
          <a:lstStyle/>
          <a:p>
            <a:r>
              <a:rPr lang="en-US" dirty="0"/>
              <a:t>Now</a:t>
            </a:r>
          </a:p>
          <a:p>
            <a:r>
              <a:rPr lang="en-US" dirty="0"/>
              <a:t>Under</a:t>
            </a:r>
          </a:p>
          <a:p>
            <a:r>
              <a:rPr lang="en-US" dirty="0"/>
              <a:t>Near</a:t>
            </a:r>
          </a:p>
          <a:p>
            <a:r>
              <a:rPr lang="en-US" dirty="0"/>
              <a:t>About</a:t>
            </a:r>
          </a:p>
          <a:p>
            <a:r>
              <a:rPr lang="en-US" dirty="0"/>
              <a:t>For</a:t>
            </a:r>
          </a:p>
          <a:p>
            <a:r>
              <a:rPr lang="en-US" dirty="0"/>
              <a:t>Because</a:t>
            </a:r>
          </a:p>
        </p:txBody>
      </p:sp>
    </p:spTree>
    <p:extLst>
      <p:ext uri="{BB962C8B-B14F-4D97-AF65-F5344CB8AC3E}">
        <p14:creationId xmlns:p14="http://schemas.microsoft.com/office/powerpoint/2010/main" val="69627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Effect transition="in" filter="fade">
                                      <p:cBhvr>
                                        <p:cTn id="21" dur="1000"/>
                                        <p:tgtEl>
                                          <p:spTgt spid="7">
                                            <p:txEl>
                                              <p:pRg st="1" end="1"/>
                                            </p:txEl>
                                          </p:spTgt>
                                        </p:tgtEl>
                                      </p:cBhvr>
                                    </p:animEffect>
                                    <p:anim calcmode="lin" valueType="num">
                                      <p:cBhvr>
                                        <p:cTn id="22"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fade">
                                      <p:cBhvr>
                                        <p:cTn id="28" dur="1000"/>
                                        <p:tgtEl>
                                          <p:spTgt spid="7">
                                            <p:txEl>
                                              <p:pRg st="2" end="2"/>
                                            </p:txEl>
                                          </p:spTgt>
                                        </p:tgtEl>
                                      </p:cBhvr>
                                    </p:animEffect>
                                    <p:anim calcmode="lin" valueType="num">
                                      <p:cBhvr>
                                        <p:cTn id="29"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7">
                                            <p:txEl>
                                              <p:pRg st="3" end="3"/>
                                            </p:txEl>
                                          </p:spTgt>
                                        </p:tgtEl>
                                        <p:attrNameLst>
                                          <p:attrName>style.visibility</p:attrName>
                                        </p:attrNameLst>
                                      </p:cBhvr>
                                      <p:to>
                                        <p:strVal val="visible"/>
                                      </p:to>
                                    </p:set>
                                    <p:animEffect transition="in" filter="fade">
                                      <p:cBhvr>
                                        <p:cTn id="35" dur="1000"/>
                                        <p:tgtEl>
                                          <p:spTgt spid="7">
                                            <p:txEl>
                                              <p:pRg st="3" end="3"/>
                                            </p:txEl>
                                          </p:spTgt>
                                        </p:tgtEl>
                                      </p:cBhvr>
                                    </p:animEffect>
                                    <p:anim calcmode="lin" valueType="num">
                                      <p:cBhvr>
                                        <p:cTn id="36"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xEl>
                                              <p:pRg st="4" end="4"/>
                                            </p:txEl>
                                          </p:spTgt>
                                        </p:tgtEl>
                                        <p:attrNameLst>
                                          <p:attrName>style.visibility</p:attrName>
                                        </p:attrNameLst>
                                      </p:cBhvr>
                                      <p:to>
                                        <p:strVal val="visible"/>
                                      </p:to>
                                    </p:set>
                                    <p:animEffect transition="in" filter="fade">
                                      <p:cBhvr>
                                        <p:cTn id="42" dur="1000"/>
                                        <p:tgtEl>
                                          <p:spTgt spid="7">
                                            <p:txEl>
                                              <p:pRg st="4" end="4"/>
                                            </p:txEl>
                                          </p:spTgt>
                                        </p:tgtEl>
                                      </p:cBhvr>
                                    </p:animEffect>
                                    <p:anim calcmode="lin" valueType="num">
                                      <p:cBhvr>
                                        <p:cTn id="43"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7">
                                            <p:txEl>
                                              <p:pRg st="5" end="5"/>
                                            </p:txEl>
                                          </p:spTgt>
                                        </p:tgtEl>
                                        <p:attrNameLst>
                                          <p:attrName>style.visibility</p:attrName>
                                        </p:attrNameLst>
                                      </p:cBhvr>
                                      <p:to>
                                        <p:strVal val="visible"/>
                                      </p:to>
                                    </p:set>
                                    <p:animEffect transition="in" filter="fade">
                                      <p:cBhvr>
                                        <p:cTn id="49" dur="1000"/>
                                        <p:tgtEl>
                                          <p:spTgt spid="7">
                                            <p:txEl>
                                              <p:pRg st="5" end="5"/>
                                            </p:txEl>
                                          </p:spTgt>
                                        </p:tgtEl>
                                      </p:cBhvr>
                                    </p:animEffect>
                                    <p:anim calcmode="lin" valueType="num">
                                      <p:cBhvr>
                                        <p:cTn id="50"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51"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EB0B1-D2DA-4DE4-847D-E62D8C540C4F}"/>
              </a:ext>
            </a:extLst>
          </p:cNvPr>
          <p:cNvSpPr>
            <a:spLocks noGrp="1"/>
          </p:cNvSpPr>
          <p:nvPr>
            <p:ph type="title"/>
          </p:nvPr>
        </p:nvSpPr>
        <p:spPr/>
        <p:txBody>
          <a:bodyPr/>
          <a:lstStyle/>
          <a:p>
            <a:r>
              <a:rPr lang="en-US" dirty="0"/>
              <a:t>Word choice</a:t>
            </a:r>
            <a:br>
              <a:rPr lang="en-US" dirty="0"/>
            </a:br>
            <a:r>
              <a:rPr lang="en-US" cap="small" dirty="0">
                <a:solidFill>
                  <a:schemeClr val="tx1"/>
                </a:solidFill>
              </a:rPr>
              <a:t>Avoid Timid Phrases</a:t>
            </a:r>
            <a:endParaRPr lang="en-US" cap="small" dirty="0"/>
          </a:p>
        </p:txBody>
      </p:sp>
      <p:sp>
        <p:nvSpPr>
          <p:cNvPr id="5" name="Content Placeholder 4">
            <a:extLst>
              <a:ext uri="{FF2B5EF4-FFF2-40B4-BE49-F238E27FC236}">
                <a16:creationId xmlns:a16="http://schemas.microsoft.com/office/drawing/2014/main" id="{507A5E59-8229-4005-8835-E387FB34EB28}"/>
              </a:ext>
            </a:extLst>
          </p:cNvPr>
          <p:cNvSpPr>
            <a:spLocks noGrp="1"/>
          </p:cNvSpPr>
          <p:nvPr>
            <p:ph sz="quarter" idx="13"/>
          </p:nvPr>
        </p:nvSpPr>
        <p:spPr>
          <a:xfrm>
            <a:off x="609600" y="1803400"/>
            <a:ext cx="7924800" cy="3911600"/>
          </a:xfrm>
        </p:spPr>
        <p:txBody>
          <a:bodyPr/>
          <a:lstStyle/>
          <a:p>
            <a:r>
              <a:rPr lang="en-US" dirty="0"/>
              <a:t>It seems</a:t>
            </a:r>
          </a:p>
          <a:p>
            <a:r>
              <a:rPr lang="en-US" dirty="0"/>
              <a:t>It would appear that</a:t>
            </a:r>
          </a:p>
          <a:p>
            <a:r>
              <a:rPr lang="en-US" dirty="0"/>
              <a:t>It might be said that</a:t>
            </a:r>
          </a:p>
          <a:p>
            <a:r>
              <a:rPr lang="en-US" dirty="0"/>
              <a:t>It is respectfully suggested that</a:t>
            </a:r>
          </a:p>
          <a:p>
            <a:r>
              <a:rPr lang="en-US" dirty="0"/>
              <a:t>The fact that</a:t>
            </a:r>
          </a:p>
        </p:txBody>
      </p:sp>
    </p:spTree>
    <p:extLst>
      <p:ext uri="{BB962C8B-B14F-4D97-AF65-F5344CB8AC3E}">
        <p14:creationId xmlns:p14="http://schemas.microsoft.com/office/powerpoint/2010/main" val="4037891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8798-74F3-4ECC-B6F0-49781591F166}"/>
              </a:ext>
            </a:extLst>
          </p:cNvPr>
          <p:cNvSpPr>
            <a:spLocks noGrp="1"/>
          </p:cNvSpPr>
          <p:nvPr>
            <p:ph type="title"/>
          </p:nvPr>
        </p:nvSpPr>
        <p:spPr/>
        <p:txBody>
          <a:bodyPr/>
          <a:lstStyle/>
          <a:p>
            <a:r>
              <a:rPr lang="en-US" dirty="0"/>
              <a:t>PARAGRAPH PLANNING</a:t>
            </a:r>
          </a:p>
        </p:txBody>
      </p:sp>
      <p:sp>
        <p:nvSpPr>
          <p:cNvPr id="3" name="Content Placeholder 2">
            <a:extLst>
              <a:ext uri="{FF2B5EF4-FFF2-40B4-BE49-F238E27FC236}">
                <a16:creationId xmlns:a16="http://schemas.microsoft.com/office/drawing/2014/main" id="{2DD68342-A3BC-43BE-9E29-4B1B43099AA1}"/>
              </a:ext>
            </a:extLst>
          </p:cNvPr>
          <p:cNvSpPr>
            <a:spLocks noGrp="1"/>
          </p:cNvSpPr>
          <p:nvPr>
            <p:ph idx="1"/>
          </p:nvPr>
        </p:nvSpPr>
        <p:spPr/>
        <p:txBody>
          <a:bodyPr/>
          <a:lstStyle/>
          <a:p>
            <a:r>
              <a:rPr lang="en-US" dirty="0"/>
              <a:t>Begin paragraphs with topic sentences</a:t>
            </a:r>
          </a:p>
          <a:p>
            <a:endParaRPr lang="en-US" dirty="0"/>
          </a:p>
          <a:p>
            <a:r>
              <a:rPr lang="en-US" dirty="0"/>
              <a:t>Bridge between paragraphs</a:t>
            </a:r>
          </a:p>
          <a:p>
            <a:endParaRPr lang="en-US" dirty="0"/>
          </a:p>
          <a:p>
            <a:r>
              <a:rPr lang="en-US" dirty="0"/>
              <a:t>Vary paragraph length, but keep short</a:t>
            </a:r>
          </a:p>
          <a:p>
            <a:endParaRPr lang="en-US" dirty="0"/>
          </a:p>
          <a:p>
            <a:r>
              <a:rPr lang="en-US" dirty="0"/>
              <a:t>Signposts</a:t>
            </a:r>
          </a:p>
        </p:txBody>
      </p:sp>
      <p:sp>
        <p:nvSpPr>
          <p:cNvPr id="4" name="TextBox 3">
            <a:extLst>
              <a:ext uri="{FF2B5EF4-FFF2-40B4-BE49-F238E27FC236}">
                <a16:creationId xmlns:a16="http://schemas.microsoft.com/office/drawing/2014/main" id="{799973F0-D354-4BCA-A909-1CEA6A2A4A53}"/>
              </a:ext>
            </a:extLst>
          </p:cNvPr>
          <p:cNvSpPr txBox="1"/>
          <p:nvPr/>
        </p:nvSpPr>
        <p:spPr>
          <a:xfrm>
            <a:off x="812800" y="6032500"/>
            <a:ext cx="7353300" cy="400110"/>
          </a:xfrm>
          <a:prstGeom prst="rect">
            <a:avLst/>
          </a:prstGeom>
          <a:noFill/>
        </p:spPr>
        <p:txBody>
          <a:bodyPr wrap="square" rtlCol="0">
            <a:spAutoFit/>
          </a:bodyPr>
          <a:lstStyle/>
          <a:p>
            <a:r>
              <a:rPr lang="en-US" sz="2000" dirty="0"/>
              <a:t>(Garner, </a:t>
            </a:r>
            <a:r>
              <a:rPr lang="en-US" sz="2000" cap="small" dirty="0"/>
              <a:t>Legal Writing in Plain English </a:t>
            </a:r>
            <a:r>
              <a:rPr lang="en-US" sz="2000" dirty="0"/>
              <a:t>(2d ed. 2013).)</a:t>
            </a:r>
          </a:p>
        </p:txBody>
      </p:sp>
    </p:spTree>
    <p:extLst>
      <p:ext uri="{BB962C8B-B14F-4D97-AF65-F5344CB8AC3E}">
        <p14:creationId xmlns:p14="http://schemas.microsoft.com/office/powerpoint/2010/main" val="156738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54A68-6D16-41B8-8EA5-5C71EA6CE9E2}"/>
              </a:ext>
            </a:extLst>
          </p:cNvPr>
          <p:cNvSpPr>
            <a:spLocks noGrp="1"/>
          </p:cNvSpPr>
          <p:nvPr>
            <p:ph type="title"/>
          </p:nvPr>
        </p:nvSpPr>
        <p:spPr>
          <a:xfrm>
            <a:off x="628650" y="477838"/>
            <a:ext cx="7886700" cy="1325563"/>
          </a:xfrm>
        </p:spPr>
        <p:txBody>
          <a:bodyPr/>
          <a:lstStyle/>
          <a:p>
            <a:r>
              <a:rPr lang="en-US" dirty="0"/>
              <a:t>FRAMING YOUR THOUGHTS</a:t>
            </a:r>
            <a:br>
              <a:rPr lang="en-US" dirty="0"/>
            </a:br>
            <a:r>
              <a:rPr lang="en-US" cap="small" dirty="0">
                <a:solidFill>
                  <a:schemeClr val="tx1"/>
                </a:solidFill>
              </a:rPr>
              <a:t>Writing process &amp; </a:t>
            </a:r>
            <a:br>
              <a:rPr lang="en-US" cap="small" dirty="0">
                <a:solidFill>
                  <a:schemeClr val="tx1"/>
                </a:solidFill>
              </a:rPr>
            </a:br>
            <a:r>
              <a:rPr lang="en-US" cap="small" dirty="0">
                <a:solidFill>
                  <a:schemeClr val="tx1"/>
                </a:solidFill>
              </a:rPr>
              <a:t>The Flowers Paradigm:</a:t>
            </a:r>
            <a:endParaRPr lang="en-US" cap="small" dirty="0"/>
          </a:p>
        </p:txBody>
      </p:sp>
      <p:sp>
        <p:nvSpPr>
          <p:cNvPr id="3" name="Content Placeholder 2">
            <a:extLst>
              <a:ext uri="{FF2B5EF4-FFF2-40B4-BE49-F238E27FC236}">
                <a16:creationId xmlns:a16="http://schemas.microsoft.com/office/drawing/2014/main" id="{82EF640B-2B68-43D3-B8EA-FA35D2F7B0FA}"/>
              </a:ext>
            </a:extLst>
          </p:cNvPr>
          <p:cNvSpPr>
            <a:spLocks noGrp="1"/>
          </p:cNvSpPr>
          <p:nvPr>
            <p:ph idx="1"/>
          </p:nvPr>
        </p:nvSpPr>
        <p:spPr>
          <a:xfrm>
            <a:off x="628650" y="2273299"/>
            <a:ext cx="7886700" cy="4106863"/>
          </a:xfrm>
        </p:spPr>
        <p:txBody>
          <a:bodyPr>
            <a:normAutofit/>
          </a:bodyPr>
          <a:lstStyle/>
          <a:p>
            <a:r>
              <a:rPr lang="en-US" dirty="0"/>
              <a:t>“Madman” - comes up with the idea</a:t>
            </a:r>
          </a:p>
          <a:p>
            <a:endParaRPr lang="en-US" dirty="0"/>
          </a:p>
          <a:p>
            <a:r>
              <a:rPr lang="en-US" dirty="0"/>
              <a:t>“Architect” - arranges ideas</a:t>
            </a:r>
          </a:p>
          <a:p>
            <a:endParaRPr lang="en-US" dirty="0"/>
          </a:p>
          <a:p>
            <a:r>
              <a:rPr lang="en-US" dirty="0"/>
              <a:t>“Carpenter” - builds the draft</a:t>
            </a:r>
          </a:p>
          <a:p>
            <a:endParaRPr lang="en-US" dirty="0"/>
          </a:p>
          <a:p>
            <a:r>
              <a:rPr lang="en-US" dirty="0"/>
              <a:t>“Judge” - editor-in-chief</a:t>
            </a:r>
          </a:p>
          <a:p>
            <a:endParaRPr lang="en-US" dirty="0"/>
          </a:p>
          <a:p>
            <a:endParaRPr lang="en-US" dirty="0"/>
          </a:p>
        </p:txBody>
      </p:sp>
    </p:spTree>
    <p:extLst>
      <p:ext uri="{BB962C8B-B14F-4D97-AF65-F5344CB8AC3E}">
        <p14:creationId xmlns:p14="http://schemas.microsoft.com/office/powerpoint/2010/main" val="2814571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8798-74F3-4ECC-B6F0-49781591F166}"/>
              </a:ext>
            </a:extLst>
          </p:cNvPr>
          <p:cNvSpPr>
            <a:spLocks noGrp="1"/>
          </p:cNvSpPr>
          <p:nvPr>
            <p:ph type="title"/>
          </p:nvPr>
        </p:nvSpPr>
        <p:spPr/>
        <p:txBody>
          <a:bodyPr/>
          <a:lstStyle/>
          <a:p>
            <a:r>
              <a:rPr lang="en-US" dirty="0"/>
              <a:t>PARAGRAPH PLANNING</a:t>
            </a:r>
            <a:br>
              <a:rPr lang="en-US" dirty="0"/>
            </a:br>
            <a:r>
              <a:rPr lang="en-US" cap="small" dirty="0">
                <a:solidFill>
                  <a:schemeClr val="tx1"/>
                </a:solidFill>
              </a:rPr>
              <a:t>Topic Sentences</a:t>
            </a:r>
          </a:p>
        </p:txBody>
      </p:sp>
      <p:sp>
        <p:nvSpPr>
          <p:cNvPr id="3" name="Content Placeholder 2">
            <a:extLst>
              <a:ext uri="{FF2B5EF4-FFF2-40B4-BE49-F238E27FC236}">
                <a16:creationId xmlns:a16="http://schemas.microsoft.com/office/drawing/2014/main" id="{2DD68342-A3BC-43BE-9E29-4B1B43099AA1}"/>
              </a:ext>
            </a:extLst>
          </p:cNvPr>
          <p:cNvSpPr>
            <a:spLocks noGrp="1"/>
          </p:cNvSpPr>
          <p:nvPr>
            <p:ph idx="1"/>
          </p:nvPr>
        </p:nvSpPr>
        <p:spPr/>
        <p:txBody>
          <a:bodyPr/>
          <a:lstStyle/>
          <a:p>
            <a:r>
              <a:rPr lang="en-US" dirty="0"/>
              <a:t>Begin paragraphs with a topic sentence</a:t>
            </a:r>
          </a:p>
          <a:p>
            <a:pPr marL="0" indent="0">
              <a:buNone/>
            </a:pPr>
            <a:endParaRPr lang="en-US" dirty="0"/>
          </a:p>
          <a:p>
            <a:r>
              <a:rPr lang="en-US" dirty="0"/>
              <a:t>Reader should be able to read topic sentences and understand your argument</a:t>
            </a:r>
          </a:p>
        </p:txBody>
      </p:sp>
    </p:spTree>
    <p:extLst>
      <p:ext uri="{BB962C8B-B14F-4D97-AF65-F5344CB8AC3E}">
        <p14:creationId xmlns:p14="http://schemas.microsoft.com/office/powerpoint/2010/main" val="4010814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8798-74F3-4ECC-B6F0-49781591F166}"/>
              </a:ext>
            </a:extLst>
          </p:cNvPr>
          <p:cNvSpPr>
            <a:spLocks noGrp="1"/>
          </p:cNvSpPr>
          <p:nvPr>
            <p:ph type="title"/>
          </p:nvPr>
        </p:nvSpPr>
        <p:spPr/>
        <p:txBody>
          <a:bodyPr/>
          <a:lstStyle/>
          <a:p>
            <a:r>
              <a:rPr lang="en-US" dirty="0"/>
              <a:t>PARAGRAPH PLANNING</a:t>
            </a:r>
            <a:br>
              <a:rPr lang="en-US" dirty="0"/>
            </a:br>
            <a:r>
              <a:rPr lang="en-US" cap="small" dirty="0">
                <a:solidFill>
                  <a:schemeClr val="tx1"/>
                </a:solidFill>
              </a:rPr>
              <a:t>Topic Sentences</a:t>
            </a:r>
          </a:p>
        </p:txBody>
      </p:sp>
      <p:sp>
        <p:nvSpPr>
          <p:cNvPr id="5" name="Text Placeholder 4">
            <a:extLst>
              <a:ext uri="{FF2B5EF4-FFF2-40B4-BE49-F238E27FC236}">
                <a16:creationId xmlns:a16="http://schemas.microsoft.com/office/drawing/2014/main" id="{CEB405F6-BDB1-4EE6-A05F-A07A84F9D100}"/>
              </a:ext>
            </a:extLst>
          </p:cNvPr>
          <p:cNvSpPr>
            <a:spLocks noGrp="1"/>
          </p:cNvSpPr>
          <p:nvPr>
            <p:ph type="body" idx="1"/>
          </p:nvPr>
        </p:nvSpPr>
        <p:spPr>
          <a:xfrm>
            <a:off x="629842" y="2019299"/>
            <a:ext cx="7884316" cy="485775"/>
          </a:xfrm>
        </p:spPr>
        <p:txBody>
          <a:bodyPr>
            <a:normAutofit fontScale="55000" lnSpcReduction="20000"/>
          </a:bodyPr>
          <a:lstStyle/>
          <a:p>
            <a:r>
              <a:rPr lang="en-US" sz="5100" b="0" dirty="0"/>
              <a:t>Do </a:t>
            </a:r>
            <a:r>
              <a:rPr lang="en-US" sz="5100" b="0" i="1" u="sng" dirty="0"/>
              <a:t>not</a:t>
            </a:r>
            <a:r>
              <a:rPr lang="en-US" sz="5100" b="0" dirty="0"/>
              <a:t> begin topic sentence with a case citation</a:t>
            </a:r>
          </a:p>
          <a:p>
            <a:endParaRPr lang="en-US" dirty="0"/>
          </a:p>
        </p:txBody>
      </p:sp>
      <p:sp>
        <p:nvSpPr>
          <p:cNvPr id="3" name="Content Placeholder 2">
            <a:extLst>
              <a:ext uri="{FF2B5EF4-FFF2-40B4-BE49-F238E27FC236}">
                <a16:creationId xmlns:a16="http://schemas.microsoft.com/office/drawing/2014/main" id="{2DD68342-A3BC-43BE-9E29-4B1B43099AA1}"/>
              </a:ext>
            </a:extLst>
          </p:cNvPr>
          <p:cNvSpPr>
            <a:spLocks noGrp="1"/>
          </p:cNvSpPr>
          <p:nvPr>
            <p:ph sz="half" idx="2"/>
          </p:nvPr>
        </p:nvSpPr>
        <p:spPr/>
        <p:txBody>
          <a:bodyPr>
            <a:normAutofit fontScale="92500" lnSpcReduction="20000"/>
          </a:bodyPr>
          <a:lstStyle/>
          <a:p>
            <a:r>
              <a:rPr lang="en-US" dirty="0"/>
              <a:t>In </a:t>
            </a:r>
            <a:r>
              <a:rPr lang="en-US" i="1" dirty="0"/>
              <a:t>Oregon v. </a:t>
            </a:r>
            <a:r>
              <a:rPr lang="en-US" i="1" dirty="0" err="1"/>
              <a:t>Mathiason</a:t>
            </a:r>
            <a:r>
              <a:rPr lang="en-US" dirty="0"/>
              <a:t>, the Supreme Court defined custodial interrogation “as questioning initiated by law enforcement officers after a person has been taken into custody…</a:t>
            </a:r>
          </a:p>
        </p:txBody>
      </p:sp>
      <p:sp>
        <p:nvSpPr>
          <p:cNvPr id="7" name="Content Placeholder 6">
            <a:extLst>
              <a:ext uri="{FF2B5EF4-FFF2-40B4-BE49-F238E27FC236}">
                <a16:creationId xmlns:a16="http://schemas.microsoft.com/office/drawing/2014/main" id="{7BE113AC-E5D7-4E56-89DE-28C7785C0CE3}"/>
              </a:ext>
            </a:extLst>
          </p:cNvPr>
          <p:cNvSpPr>
            <a:spLocks noGrp="1"/>
          </p:cNvSpPr>
          <p:nvPr>
            <p:ph sz="quarter" idx="4"/>
          </p:nvPr>
        </p:nvSpPr>
        <p:spPr/>
        <p:txBody>
          <a:bodyPr>
            <a:normAutofit fontScale="92500" lnSpcReduction="20000"/>
          </a:bodyPr>
          <a:lstStyle/>
          <a:p>
            <a:r>
              <a:rPr lang="en-US" dirty="0"/>
              <a:t>A custodial interrogation occurs when law enforcement officers question a suspect after taking the suspect into custody…</a:t>
            </a:r>
          </a:p>
        </p:txBody>
      </p:sp>
    </p:spTree>
    <p:extLst>
      <p:ext uri="{BB962C8B-B14F-4D97-AF65-F5344CB8AC3E}">
        <p14:creationId xmlns:p14="http://schemas.microsoft.com/office/powerpoint/2010/main" val="119393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anim calcmode="lin" valueType="num">
                                      <p:cBhvr>
                                        <p:cTn id="15"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8798-74F3-4ECC-B6F0-49781591F166}"/>
              </a:ext>
            </a:extLst>
          </p:cNvPr>
          <p:cNvSpPr>
            <a:spLocks noGrp="1"/>
          </p:cNvSpPr>
          <p:nvPr>
            <p:ph type="title"/>
          </p:nvPr>
        </p:nvSpPr>
        <p:spPr/>
        <p:txBody>
          <a:bodyPr/>
          <a:lstStyle/>
          <a:p>
            <a:r>
              <a:rPr lang="en-US" dirty="0"/>
              <a:t>PARAGRAPH PLANNING</a:t>
            </a:r>
            <a:br>
              <a:rPr lang="en-US" dirty="0"/>
            </a:br>
            <a:r>
              <a:rPr lang="en-US" cap="small" dirty="0">
                <a:solidFill>
                  <a:schemeClr val="tx1"/>
                </a:solidFill>
              </a:rPr>
              <a:t>Bridge Between Paragraphs</a:t>
            </a:r>
          </a:p>
        </p:txBody>
      </p:sp>
      <p:sp>
        <p:nvSpPr>
          <p:cNvPr id="3" name="Content Placeholder 2">
            <a:extLst>
              <a:ext uri="{FF2B5EF4-FFF2-40B4-BE49-F238E27FC236}">
                <a16:creationId xmlns:a16="http://schemas.microsoft.com/office/drawing/2014/main" id="{2DD68342-A3BC-43BE-9E29-4B1B43099AA1}"/>
              </a:ext>
            </a:extLst>
          </p:cNvPr>
          <p:cNvSpPr>
            <a:spLocks noGrp="1"/>
          </p:cNvSpPr>
          <p:nvPr>
            <p:ph idx="1"/>
          </p:nvPr>
        </p:nvSpPr>
        <p:spPr/>
        <p:txBody>
          <a:bodyPr/>
          <a:lstStyle/>
          <a:p>
            <a:r>
              <a:rPr lang="en-US" dirty="0"/>
              <a:t>Topic sentences should also act as a bridge between paragraphs</a:t>
            </a:r>
          </a:p>
          <a:p>
            <a:pPr marL="0" indent="0">
              <a:buNone/>
            </a:pPr>
            <a:r>
              <a:rPr lang="en-US" dirty="0"/>
              <a:t>Bridges:</a:t>
            </a:r>
          </a:p>
          <a:p>
            <a:r>
              <a:rPr lang="en-US" dirty="0"/>
              <a:t>Pointing words</a:t>
            </a:r>
          </a:p>
          <a:p>
            <a:r>
              <a:rPr lang="en-US" dirty="0"/>
              <a:t>Explicit connectives</a:t>
            </a:r>
          </a:p>
          <a:p>
            <a:r>
              <a:rPr lang="en-US" dirty="0"/>
              <a:t>Signposts</a:t>
            </a:r>
          </a:p>
          <a:p>
            <a:r>
              <a:rPr lang="en-US" dirty="0"/>
              <a:t>Echo link</a:t>
            </a:r>
          </a:p>
        </p:txBody>
      </p:sp>
    </p:spTree>
    <p:extLst>
      <p:ext uri="{BB962C8B-B14F-4D97-AF65-F5344CB8AC3E}">
        <p14:creationId xmlns:p14="http://schemas.microsoft.com/office/powerpoint/2010/main" val="180285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8798-74F3-4ECC-B6F0-49781591F166}"/>
              </a:ext>
            </a:extLst>
          </p:cNvPr>
          <p:cNvSpPr>
            <a:spLocks noGrp="1"/>
          </p:cNvSpPr>
          <p:nvPr>
            <p:ph type="title"/>
          </p:nvPr>
        </p:nvSpPr>
        <p:spPr/>
        <p:txBody>
          <a:bodyPr/>
          <a:lstStyle/>
          <a:p>
            <a:r>
              <a:rPr lang="en-US" dirty="0"/>
              <a:t>PARAGRAPH PLANNING</a:t>
            </a:r>
            <a:br>
              <a:rPr lang="en-US" dirty="0"/>
            </a:br>
            <a:r>
              <a:rPr lang="en-US" cap="small" dirty="0">
                <a:solidFill>
                  <a:schemeClr val="tx1"/>
                </a:solidFill>
              </a:rPr>
              <a:t>Pointing Words</a:t>
            </a:r>
          </a:p>
        </p:txBody>
      </p:sp>
      <p:sp>
        <p:nvSpPr>
          <p:cNvPr id="3" name="Content Placeholder 2">
            <a:extLst>
              <a:ext uri="{FF2B5EF4-FFF2-40B4-BE49-F238E27FC236}">
                <a16:creationId xmlns:a16="http://schemas.microsoft.com/office/drawing/2014/main" id="{2DD68342-A3BC-43BE-9E29-4B1B43099AA1}"/>
              </a:ext>
            </a:extLst>
          </p:cNvPr>
          <p:cNvSpPr>
            <a:spLocks noGrp="1"/>
          </p:cNvSpPr>
          <p:nvPr>
            <p:ph idx="1"/>
          </p:nvPr>
        </p:nvSpPr>
        <p:spPr/>
        <p:txBody>
          <a:bodyPr/>
          <a:lstStyle/>
          <a:p>
            <a:r>
              <a:rPr lang="en-US" dirty="0"/>
              <a:t>Refer directly to something already mentioned</a:t>
            </a:r>
          </a:p>
          <a:p>
            <a:r>
              <a:rPr lang="en-US" dirty="0"/>
              <a:t>Examples: this, that, these, those</a:t>
            </a:r>
          </a:p>
          <a:p>
            <a:endParaRPr lang="en-US" dirty="0"/>
          </a:p>
          <a:p>
            <a:r>
              <a:rPr lang="en-US" dirty="0"/>
              <a:t>If you refer to the Hall of Justice and then write “that building” the word “that” points to the preceding reference of </a:t>
            </a:r>
            <a:r>
              <a:rPr lang="en-US" dirty="0" err="1"/>
              <a:t>HOJ</a:t>
            </a:r>
            <a:r>
              <a:rPr lang="en-US" dirty="0"/>
              <a:t>, creating a connection between the two</a:t>
            </a:r>
          </a:p>
        </p:txBody>
      </p:sp>
    </p:spTree>
    <p:extLst>
      <p:ext uri="{BB962C8B-B14F-4D97-AF65-F5344CB8AC3E}">
        <p14:creationId xmlns:p14="http://schemas.microsoft.com/office/powerpoint/2010/main" val="419843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8798-74F3-4ECC-B6F0-49781591F166}"/>
              </a:ext>
            </a:extLst>
          </p:cNvPr>
          <p:cNvSpPr>
            <a:spLocks noGrp="1"/>
          </p:cNvSpPr>
          <p:nvPr>
            <p:ph type="title"/>
          </p:nvPr>
        </p:nvSpPr>
        <p:spPr/>
        <p:txBody>
          <a:bodyPr/>
          <a:lstStyle/>
          <a:p>
            <a:r>
              <a:rPr lang="en-US" dirty="0"/>
              <a:t>PARAGRAPH PLANNING</a:t>
            </a:r>
            <a:br>
              <a:rPr lang="en-US" dirty="0"/>
            </a:br>
            <a:r>
              <a:rPr lang="en-US" cap="small" dirty="0">
                <a:solidFill>
                  <a:schemeClr val="tx1"/>
                </a:solidFill>
              </a:rPr>
              <a:t>Explicit Connectives</a:t>
            </a:r>
          </a:p>
        </p:txBody>
      </p:sp>
      <p:sp>
        <p:nvSpPr>
          <p:cNvPr id="3" name="Content Placeholder 2">
            <a:extLst>
              <a:ext uri="{FF2B5EF4-FFF2-40B4-BE49-F238E27FC236}">
                <a16:creationId xmlns:a16="http://schemas.microsoft.com/office/drawing/2014/main" id="{2DD68342-A3BC-43BE-9E29-4B1B43099AA1}"/>
              </a:ext>
            </a:extLst>
          </p:cNvPr>
          <p:cNvSpPr>
            <a:spLocks noGrp="1"/>
          </p:cNvSpPr>
          <p:nvPr>
            <p:ph idx="1"/>
          </p:nvPr>
        </p:nvSpPr>
        <p:spPr/>
        <p:txBody>
          <a:bodyPr/>
          <a:lstStyle/>
          <a:p>
            <a:r>
              <a:rPr lang="en-US" dirty="0"/>
              <a:t>Words whose chief purpose is to supply a transition</a:t>
            </a:r>
          </a:p>
          <a:p>
            <a:r>
              <a:rPr lang="en-US" dirty="0"/>
              <a:t>Examples: But, and, besides, even so, also, further, therefore, still, instead, yet</a:t>
            </a:r>
          </a:p>
          <a:p>
            <a:endParaRPr lang="en-US" dirty="0"/>
          </a:p>
          <a:p>
            <a:r>
              <a:rPr lang="en-US" dirty="0"/>
              <a:t>Can you begin a sentence with “and” or “but”?</a:t>
            </a:r>
          </a:p>
        </p:txBody>
      </p:sp>
    </p:spTree>
    <p:extLst>
      <p:ext uri="{BB962C8B-B14F-4D97-AF65-F5344CB8AC3E}">
        <p14:creationId xmlns:p14="http://schemas.microsoft.com/office/powerpoint/2010/main" val="174257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8798-74F3-4ECC-B6F0-49781591F166}"/>
              </a:ext>
            </a:extLst>
          </p:cNvPr>
          <p:cNvSpPr>
            <a:spLocks noGrp="1"/>
          </p:cNvSpPr>
          <p:nvPr>
            <p:ph type="title"/>
          </p:nvPr>
        </p:nvSpPr>
        <p:spPr>
          <a:xfrm>
            <a:off x="628650" y="365126"/>
            <a:ext cx="7886700" cy="1325563"/>
          </a:xfrm>
        </p:spPr>
        <p:txBody>
          <a:bodyPr/>
          <a:lstStyle/>
          <a:p>
            <a:r>
              <a:rPr lang="en-US" dirty="0"/>
              <a:t>PARAGRAPH PLANNING</a:t>
            </a:r>
            <a:br>
              <a:rPr lang="en-US" dirty="0"/>
            </a:br>
            <a:r>
              <a:rPr lang="en-US" cap="small" dirty="0">
                <a:solidFill>
                  <a:schemeClr val="tx1"/>
                </a:solidFill>
              </a:rPr>
              <a:t>Signposts</a:t>
            </a:r>
          </a:p>
        </p:txBody>
      </p:sp>
      <p:sp>
        <p:nvSpPr>
          <p:cNvPr id="3" name="Content Placeholder 2">
            <a:extLst>
              <a:ext uri="{FF2B5EF4-FFF2-40B4-BE49-F238E27FC236}">
                <a16:creationId xmlns:a16="http://schemas.microsoft.com/office/drawing/2014/main" id="{2DD68342-A3BC-43BE-9E29-4B1B43099AA1}"/>
              </a:ext>
            </a:extLst>
          </p:cNvPr>
          <p:cNvSpPr>
            <a:spLocks noGrp="1"/>
          </p:cNvSpPr>
          <p:nvPr>
            <p:ph idx="1"/>
          </p:nvPr>
        </p:nvSpPr>
        <p:spPr/>
        <p:txBody>
          <a:bodyPr>
            <a:normAutofit fontScale="92500" lnSpcReduction="10000"/>
          </a:bodyPr>
          <a:lstStyle/>
          <a:p>
            <a:r>
              <a:rPr lang="en-US" dirty="0"/>
              <a:t>Series of reasons</a:t>
            </a:r>
          </a:p>
          <a:p>
            <a:r>
              <a:rPr lang="en-US" dirty="0"/>
              <a:t>Example: The use of two-way audiovisual technology at a preliminary hearing satisfies the confrontation clause </a:t>
            </a:r>
            <a:r>
              <a:rPr lang="en-US" b="1" dirty="0">
                <a:solidFill>
                  <a:srgbClr val="FFC000"/>
                </a:solidFill>
              </a:rPr>
              <a:t>in two ways</a:t>
            </a:r>
            <a:r>
              <a:rPr lang="en-US" dirty="0"/>
              <a:t>.  </a:t>
            </a:r>
            <a:r>
              <a:rPr lang="en-US" b="1" dirty="0">
                <a:solidFill>
                  <a:srgbClr val="FFC000"/>
                </a:solidFill>
              </a:rPr>
              <a:t>First</a:t>
            </a:r>
            <a:r>
              <a:rPr lang="en-US" dirty="0"/>
              <a:t>, the use of remote technology ensures the reliability of testimony because the clerk places the witness under oath, and all parties can see and hear each other.  </a:t>
            </a:r>
            <a:r>
              <a:rPr lang="en-US" b="1" dirty="0">
                <a:solidFill>
                  <a:srgbClr val="FFC000"/>
                </a:solidFill>
              </a:rPr>
              <a:t>Second</a:t>
            </a:r>
            <a:r>
              <a:rPr lang="en-US" dirty="0"/>
              <a:t>, the use of remote technology is necessary to serve a compelling government intertest.  </a:t>
            </a:r>
          </a:p>
        </p:txBody>
      </p:sp>
    </p:spTree>
    <p:extLst>
      <p:ext uri="{BB962C8B-B14F-4D97-AF65-F5344CB8AC3E}">
        <p14:creationId xmlns:p14="http://schemas.microsoft.com/office/powerpoint/2010/main" val="76774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8798-74F3-4ECC-B6F0-49781591F166}"/>
              </a:ext>
            </a:extLst>
          </p:cNvPr>
          <p:cNvSpPr>
            <a:spLocks noGrp="1"/>
          </p:cNvSpPr>
          <p:nvPr>
            <p:ph type="title"/>
          </p:nvPr>
        </p:nvSpPr>
        <p:spPr/>
        <p:txBody>
          <a:bodyPr/>
          <a:lstStyle/>
          <a:p>
            <a:r>
              <a:rPr lang="en-US" dirty="0"/>
              <a:t>PARAGRAPH PLANNING</a:t>
            </a:r>
            <a:br>
              <a:rPr lang="en-US" dirty="0"/>
            </a:br>
            <a:r>
              <a:rPr lang="en-US" cap="small" dirty="0">
                <a:solidFill>
                  <a:schemeClr val="tx1"/>
                </a:solidFill>
              </a:rPr>
              <a:t>Echo Link</a:t>
            </a:r>
          </a:p>
        </p:txBody>
      </p:sp>
      <p:sp>
        <p:nvSpPr>
          <p:cNvPr id="3" name="Content Placeholder 2">
            <a:extLst>
              <a:ext uri="{FF2B5EF4-FFF2-40B4-BE49-F238E27FC236}">
                <a16:creationId xmlns:a16="http://schemas.microsoft.com/office/drawing/2014/main" id="{2DD68342-A3BC-43BE-9E29-4B1B43099AA1}"/>
              </a:ext>
            </a:extLst>
          </p:cNvPr>
          <p:cNvSpPr>
            <a:spLocks noGrp="1"/>
          </p:cNvSpPr>
          <p:nvPr>
            <p:ph idx="1"/>
          </p:nvPr>
        </p:nvSpPr>
        <p:spPr>
          <a:xfrm>
            <a:off x="628650" y="1690689"/>
            <a:ext cx="7886700" cy="5206999"/>
          </a:xfrm>
        </p:spPr>
        <p:txBody>
          <a:bodyPr>
            <a:normAutofit fontScale="77500" lnSpcReduction="20000"/>
          </a:bodyPr>
          <a:lstStyle/>
          <a:p>
            <a:r>
              <a:rPr lang="en-US" dirty="0"/>
              <a:t>Repeating a word or phrase which creates a link between paragraphs</a:t>
            </a:r>
          </a:p>
          <a:p>
            <a:endParaRPr lang="en-US" dirty="0"/>
          </a:p>
          <a:p>
            <a:pPr marL="0" indent="0">
              <a:buNone/>
            </a:pPr>
            <a:r>
              <a:rPr lang="en-US" dirty="0"/>
              <a:t>¶ 1: </a:t>
            </a:r>
          </a:p>
          <a:p>
            <a:pPr marL="0" indent="0">
              <a:buNone/>
            </a:pPr>
            <a:r>
              <a:rPr lang="en-US" dirty="0"/>
              <a:t>The Court rejected the suggestion that courts should conduct case-by-case balancing of interests each time a reporter is subpoenaed by a grand jury.  Instead </a:t>
            </a:r>
            <a:r>
              <a:rPr lang="en-US" dirty="0">
                <a:solidFill>
                  <a:srgbClr val="FFC000"/>
                </a:solidFill>
              </a:rPr>
              <a:t>the Court struck a one-time balance:</a:t>
            </a:r>
            <a:r>
              <a:rPr lang="en-US" dirty="0"/>
              <a:t> the state’s interest in “law enforcement and in ensuring effective grand juries” justifies the “burden on First Amendment rights” when “reporters [ . . . ]</a:t>
            </a:r>
          </a:p>
          <a:p>
            <a:pPr marL="0" indent="0">
              <a:buNone/>
            </a:pPr>
            <a:endParaRPr lang="en-US" dirty="0"/>
          </a:p>
          <a:p>
            <a:pPr marL="0" indent="0">
              <a:buNone/>
            </a:pPr>
            <a:r>
              <a:rPr lang="en-US" dirty="0"/>
              <a:t>¶ 2: </a:t>
            </a:r>
          </a:p>
          <a:p>
            <a:pPr marL="0" indent="0">
              <a:buNone/>
            </a:pPr>
            <a:r>
              <a:rPr lang="en-US" dirty="0">
                <a:solidFill>
                  <a:srgbClr val="FFC000"/>
                </a:solidFill>
              </a:rPr>
              <a:t>In striking this balance</a:t>
            </a:r>
            <a:r>
              <a:rPr lang="en-US" dirty="0"/>
              <a:t>, the Court carefully analyzed the competing interests.  [ . . . ]</a:t>
            </a:r>
          </a:p>
        </p:txBody>
      </p:sp>
    </p:spTree>
    <p:extLst>
      <p:ext uri="{BB962C8B-B14F-4D97-AF65-F5344CB8AC3E}">
        <p14:creationId xmlns:p14="http://schemas.microsoft.com/office/powerpoint/2010/main" val="225623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1000"/>
                                        <p:tgtEl>
                                          <p:spTgt spid="3">
                                            <p:txEl>
                                              <p:pRg st="5" end="5"/>
                                            </p:txEl>
                                          </p:spTgt>
                                        </p:tgtEl>
                                      </p:cBhvr>
                                    </p:animEffect>
                                    <p:anim calcmode="lin" valueType="num">
                                      <p:cBhvr>
                                        <p:cTn id="29"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D8798-74F3-4ECC-B6F0-49781591F166}"/>
              </a:ext>
            </a:extLst>
          </p:cNvPr>
          <p:cNvSpPr>
            <a:spLocks noGrp="1"/>
          </p:cNvSpPr>
          <p:nvPr>
            <p:ph type="title"/>
          </p:nvPr>
        </p:nvSpPr>
        <p:spPr>
          <a:xfrm>
            <a:off x="628650" y="365126"/>
            <a:ext cx="7886700" cy="1325563"/>
          </a:xfrm>
        </p:spPr>
        <p:txBody>
          <a:bodyPr/>
          <a:lstStyle/>
          <a:p>
            <a:r>
              <a:rPr lang="en-US" dirty="0"/>
              <a:t>PARAGRAPH PLANNING</a:t>
            </a:r>
            <a:br>
              <a:rPr lang="en-US" dirty="0"/>
            </a:br>
            <a:r>
              <a:rPr lang="en-US" sz="3600" cap="small" dirty="0">
                <a:solidFill>
                  <a:schemeClr val="tx1"/>
                </a:solidFill>
              </a:rPr>
              <a:t>Addressing Counter-Arguments</a:t>
            </a:r>
          </a:p>
        </p:txBody>
      </p:sp>
      <p:sp>
        <p:nvSpPr>
          <p:cNvPr id="3" name="Content Placeholder 2">
            <a:extLst>
              <a:ext uri="{FF2B5EF4-FFF2-40B4-BE49-F238E27FC236}">
                <a16:creationId xmlns:a16="http://schemas.microsoft.com/office/drawing/2014/main" id="{2DD68342-A3BC-43BE-9E29-4B1B43099AA1}"/>
              </a:ext>
            </a:extLst>
          </p:cNvPr>
          <p:cNvSpPr>
            <a:spLocks noGrp="1"/>
          </p:cNvSpPr>
          <p:nvPr>
            <p:ph idx="1"/>
          </p:nvPr>
        </p:nvSpPr>
        <p:spPr/>
        <p:txBody>
          <a:bodyPr/>
          <a:lstStyle/>
          <a:p>
            <a:r>
              <a:rPr lang="en-US" dirty="0"/>
              <a:t>Present your strongest arguments first</a:t>
            </a:r>
          </a:p>
          <a:p>
            <a:r>
              <a:rPr lang="en-US" dirty="0"/>
              <a:t>Then respond counter-arguments directly</a:t>
            </a:r>
          </a:p>
          <a:p>
            <a:r>
              <a:rPr lang="en-US" dirty="0"/>
              <a:t>Do not set out opponent’s arguments at great length</a:t>
            </a:r>
          </a:p>
          <a:p>
            <a:endParaRPr lang="en-US" dirty="0"/>
          </a:p>
        </p:txBody>
      </p:sp>
    </p:spTree>
    <p:extLst>
      <p:ext uri="{BB962C8B-B14F-4D97-AF65-F5344CB8AC3E}">
        <p14:creationId xmlns:p14="http://schemas.microsoft.com/office/powerpoint/2010/main" val="218252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27602-05B9-47A7-8D76-ABF5CC000E0C}"/>
              </a:ext>
            </a:extLst>
          </p:cNvPr>
          <p:cNvSpPr>
            <a:spLocks noGrp="1"/>
          </p:cNvSpPr>
          <p:nvPr>
            <p:ph type="title"/>
          </p:nvPr>
        </p:nvSpPr>
        <p:spPr/>
        <p:txBody>
          <a:bodyPr/>
          <a:lstStyle/>
          <a:p>
            <a:r>
              <a:rPr lang="en-US" dirty="0"/>
              <a:t>EDITING</a:t>
            </a:r>
            <a:br>
              <a:rPr lang="en-US" dirty="0"/>
            </a:br>
            <a:r>
              <a:rPr lang="en-US" cap="small" dirty="0">
                <a:solidFill>
                  <a:schemeClr val="tx1"/>
                </a:solidFill>
              </a:rPr>
              <a:t>Improving Readability</a:t>
            </a:r>
          </a:p>
        </p:txBody>
      </p:sp>
      <p:sp>
        <p:nvSpPr>
          <p:cNvPr id="3" name="Content Placeholder 2">
            <a:extLst>
              <a:ext uri="{FF2B5EF4-FFF2-40B4-BE49-F238E27FC236}">
                <a16:creationId xmlns:a16="http://schemas.microsoft.com/office/drawing/2014/main" id="{302DA375-0A76-428F-BEBB-2479744AE199}"/>
              </a:ext>
            </a:extLst>
          </p:cNvPr>
          <p:cNvSpPr>
            <a:spLocks noGrp="1"/>
          </p:cNvSpPr>
          <p:nvPr>
            <p:ph idx="1"/>
          </p:nvPr>
        </p:nvSpPr>
        <p:spPr/>
        <p:txBody>
          <a:bodyPr/>
          <a:lstStyle/>
          <a:p>
            <a:r>
              <a:rPr lang="en-US" dirty="0"/>
              <a:t>Shorten sentences by removing prepositional phrases</a:t>
            </a:r>
          </a:p>
          <a:p>
            <a:endParaRPr lang="en-US" dirty="0"/>
          </a:p>
          <a:p>
            <a:r>
              <a:rPr lang="en-US" dirty="0"/>
              <a:t>Grammar and punctuation</a:t>
            </a:r>
          </a:p>
          <a:p>
            <a:endParaRPr lang="en-US" dirty="0"/>
          </a:p>
        </p:txBody>
      </p:sp>
    </p:spTree>
    <p:extLst>
      <p:ext uri="{BB962C8B-B14F-4D97-AF65-F5344CB8AC3E}">
        <p14:creationId xmlns:p14="http://schemas.microsoft.com/office/powerpoint/2010/main" val="22684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5AED-87CD-4F67-AC62-51C7A705796F}"/>
              </a:ext>
            </a:extLst>
          </p:cNvPr>
          <p:cNvSpPr>
            <a:spLocks noGrp="1"/>
          </p:cNvSpPr>
          <p:nvPr>
            <p:ph type="title"/>
          </p:nvPr>
        </p:nvSpPr>
        <p:spPr/>
        <p:txBody>
          <a:bodyPr/>
          <a:lstStyle/>
          <a:p>
            <a:r>
              <a:rPr lang="en-US" dirty="0"/>
              <a:t>Editing</a:t>
            </a:r>
            <a:br>
              <a:rPr lang="en-US" dirty="0"/>
            </a:br>
            <a:r>
              <a:rPr lang="en-US" cap="small" dirty="0">
                <a:solidFill>
                  <a:schemeClr val="tx1"/>
                </a:solidFill>
              </a:rPr>
              <a:t>Word Settings</a:t>
            </a:r>
            <a:endParaRPr lang="en-US" dirty="0"/>
          </a:p>
        </p:txBody>
      </p:sp>
      <p:pic>
        <p:nvPicPr>
          <p:cNvPr id="5" name="Content Placeholder 4">
            <a:extLst>
              <a:ext uri="{FF2B5EF4-FFF2-40B4-BE49-F238E27FC236}">
                <a16:creationId xmlns:a16="http://schemas.microsoft.com/office/drawing/2014/main" id="{0B80BE30-5E15-4DE7-99F0-9DB2F8921E7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23362" y="1690689"/>
            <a:ext cx="4097275" cy="4351338"/>
          </a:xfrm>
        </p:spPr>
      </p:pic>
      <p:sp>
        <p:nvSpPr>
          <p:cNvPr id="6" name="Arrow: Right 5">
            <a:extLst>
              <a:ext uri="{FF2B5EF4-FFF2-40B4-BE49-F238E27FC236}">
                <a16:creationId xmlns:a16="http://schemas.microsoft.com/office/drawing/2014/main" id="{2914D8F3-05C4-46ED-A4CC-5D0B5EED64A2}"/>
              </a:ext>
            </a:extLst>
          </p:cNvPr>
          <p:cNvSpPr/>
          <p:nvPr/>
        </p:nvSpPr>
        <p:spPr>
          <a:xfrm rot="8436665">
            <a:off x="3111503" y="5301996"/>
            <a:ext cx="978408" cy="4846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1571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DA1EB-D77D-4053-8DF8-F48889531AE4}"/>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CE170E6D-3941-45FD-B679-342862A3CD9A}"/>
              </a:ext>
            </a:extLst>
          </p:cNvPr>
          <p:cNvSpPr>
            <a:spLocks noGrp="1"/>
          </p:cNvSpPr>
          <p:nvPr>
            <p:ph idx="1"/>
          </p:nvPr>
        </p:nvSpPr>
        <p:spPr/>
        <p:txBody>
          <a:bodyPr>
            <a:normAutofit/>
          </a:bodyPr>
          <a:lstStyle/>
          <a:p>
            <a:r>
              <a:rPr lang="en-US" dirty="0"/>
              <a:t>Present your point briefly and up front</a:t>
            </a:r>
          </a:p>
          <a:p>
            <a:endParaRPr lang="en-US" dirty="0"/>
          </a:p>
          <a:p>
            <a:r>
              <a:rPr lang="en-US" dirty="0"/>
              <a:t>Contains conclusions with supporting reasons</a:t>
            </a:r>
          </a:p>
        </p:txBody>
      </p:sp>
    </p:spTree>
    <p:extLst>
      <p:ext uri="{BB962C8B-B14F-4D97-AF65-F5344CB8AC3E}">
        <p14:creationId xmlns:p14="http://schemas.microsoft.com/office/powerpoint/2010/main" val="211410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5AED-87CD-4F67-AC62-51C7A705796F}"/>
              </a:ext>
            </a:extLst>
          </p:cNvPr>
          <p:cNvSpPr>
            <a:spLocks noGrp="1"/>
          </p:cNvSpPr>
          <p:nvPr>
            <p:ph type="title"/>
          </p:nvPr>
        </p:nvSpPr>
        <p:spPr/>
        <p:txBody>
          <a:bodyPr/>
          <a:lstStyle/>
          <a:p>
            <a:r>
              <a:rPr lang="en-US" dirty="0"/>
              <a:t>Editing</a:t>
            </a:r>
            <a:br>
              <a:rPr lang="en-US" dirty="0"/>
            </a:br>
            <a:r>
              <a:rPr lang="en-US" cap="small" dirty="0">
                <a:solidFill>
                  <a:schemeClr val="tx1"/>
                </a:solidFill>
              </a:rPr>
              <a:t>Word Settings</a:t>
            </a:r>
            <a:endParaRPr lang="en-US" dirty="0"/>
          </a:p>
        </p:txBody>
      </p:sp>
      <p:pic>
        <p:nvPicPr>
          <p:cNvPr id="7" name="Content Placeholder 6">
            <a:extLst>
              <a:ext uri="{FF2B5EF4-FFF2-40B4-BE49-F238E27FC236}">
                <a16:creationId xmlns:a16="http://schemas.microsoft.com/office/drawing/2014/main" id="{428D0D08-4C6D-409D-ACEB-3CBF7CCC2B4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99220" y="1825625"/>
            <a:ext cx="5345559" cy="4351338"/>
          </a:xfrm>
        </p:spPr>
      </p:pic>
      <p:sp>
        <p:nvSpPr>
          <p:cNvPr id="8" name="Arrow: Right 7">
            <a:extLst>
              <a:ext uri="{FF2B5EF4-FFF2-40B4-BE49-F238E27FC236}">
                <a16:creationId xmlns:a16="http://schemas.microsoft.com/office/drawing/2014/main" id="{F15C37DF-0034-44B3-B2F0-B2DB49C5678B}"/>
              </a:ext>
            </a:extLst>
          </p:cNvPr>
          <p:cNvSpPr/>
          <p:nvPr/>
        </p:nvSpPr>
        <p:spPr>
          <a:xfrm>
            <a:off x="774700" y="2235200"/>
            <a:ext cx="978408" cy="4846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92DCD09F-27EF-44F7-8AF1-802C5D9FD8B9}"/>
              </a:ext>
            </a:extLst>
          </p:cNvPr>
          <p:cNvSpPr/>
          <p:nvPr/>
        </p:nvSpPr>
        <p:spPr>
          <a:xfrm rot="8577557">
            <a:off x="4927599" y="4864100"/>
            <a:ext cx="978408" cy="4846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67366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55AED-87CD-4F67-AC62-51C7A705796F}"/>
              </a:ext>
            </a:extLst>
          </p:cNvPr>
          <p:cNvSpPr>
            <a:spLocks noGrp="1"/>
          </p:cNvSpPr>
          <p:nvPr>
            <p:ph type="title"/>
          </p:nvPr>
        </p:nvSpPr>
        <p:spPr/>
        <p:txBody>
          <a:bodyPr/>
          <a:lstStyle/>
          <a:p>
            <a:r>
              <a:rPr lang="en-US" dirty="0"/>
              <a:t>Editing</a:t>
            </a:r>
            <a:br>
              <a:rPr lang="en-US" dirty="0"/>
            </a:br>
            <a:r>
              <a:rPr lang="en-US" cap="small" dirty="0">
                <a:solidFill>
                  <a:schemeClr val="tx1"/>
                </a:solidFill>
              </a:rPr>
              <a:t>Word Settings</a:t>
            </a:r>
            <a:endParaRPr lang="en-US" dirty="0"/>
          </a:p>
        </p:txBody>
      </p:sp>
      <p:pic>
        <p:nvPicPr>
          <p:cNvPr id="5" name="Picture 4">
            <a:extLst>
              <a:ext uri="{FF2B5EF4-FFF2-40B4-BE49-F238E27FC236}">
                <a16:creationId xmlns:a16="http://schemas.microsoft.com/office/drawing/2014/main" id="{5488414F-7051-44BE-8029-BF91CBE986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492" y="1870485"/>
            <a:ext cx="3293015" cy="3320230"/>
          </a:xfrm>
          <a:prstGeom prst="rect">
            <a:avLst/>
          </a:prstGeom>
        </p:spPr>
      </p:pic>
      <p:pic>
        <p:nvPicPr>
          <p:cNvPr id="10" name="Picture 9">
            <a:extLst>
              <a:ext uri="{FF2B5EF4-FFF2-40B4-BE49-F238E27FC236}">
                <a16:creationId xmlns:a16="http://schemas.microsoft.com/office/drawing/2014/main" id="{574FD3EE-19B1-4431-A484-6F7ABFF3FB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9100" y="3159943"/>
            <a:ext cx="3265800" cy="3358331"/>
          </a:xfrm>
          <a:prstGeom prst="rect">
            <a:avLst/>
          </a:prstGeom>
        </p:spPr>
      </p:pic>
      <p:pic>
        <p:nvPicPr>
          <p:cNvPr id="12" name="Picture 11">
            <a:extLst>
              <a:ext uri="{FF2B5EF4-FFF2-40B4-BE49-F238E27FC236}">
                <a16:creationId xmlns:a16="http://schemas.microsoft.com/office/drawing/2014/main" id="{3DD6B638-01D9-44A8-B77B-B86E81E942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5495" y="1870485"/>
            <a:ext cx="3282129" cy="3293015"/>
          </a:xfrm>
          <a:prstGeom prst="rect">
            <a:avLst/>
          </a:prstGeom>
        </p:spPr>
      </p:pic>
    </p:spTree>
    <p:extLst>
      <p:ext uri="{BB962C8B-B14F-4D97-AF65-F5344CB8AC3E}">
        <p14:creationId xmlns:p14="http://schemas.microsoft.com/office/powerpoint/2010/main" val="23252387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12165E42-4179-4BE3-B624-A9B306ADC22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05769" y="1422995"/>
            <a:ext cx="7132461" cy="4012009"/>
          </a:xfrm>
        </p:spPr>
      </p:pic>
    </p:spTree>
    <p:extLst>
      <p:ext uri="{BB962C8B-B14F-4D97-AF65-F5344CB8AC3E}">
        <p14:creationId xmlns:p14="http://schemas.microsoft.com/office/powerpoint/2010/main" val="1619030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65BD0-53AD-40B0-87F7-AF6F445EDA74}"/>
              </a:ext>
            </a:extLst>
          </p:cNvPr>
          <p:cNvSpPr>
            <a:spLocks noGrp="1"/>
          </p:cNvSpPr>
          <p:nvPr>
            <p:ph type="title"/>
          </p:nvPr>
        </p:nvSpPr>
        <p:spPr/>
        <p:txBody>
          <a:bodyPr/>
          <a:lstStyle/>
          <a:p>
            <a:r>
              <a:rPr lang="en-US" dirty="0"/>
              <a:t>Introduction</a:t>
            </a:r>
            <a:br>
              <a:rPr lang="en-US" dirty="0"/>
            </a:br>
            <a:r>
              <a:rPr lang="en-US" cap="small" dirty="0">
                <a:solidFill>
                  <a:schemeClr val="tx1"/>
                </a:solidFill>
              </a:rPr>
              <a:t>Deep Issue</a:t>
            </a:r>
            <a:endParaRPr lang="en-US" cap="small" dirty="0"/>
          </a:p>
        </p:txBody>
      </p:sp>
      <p:sp>
        <p:nvSpPr>
          <p:cNvPr id="3" name="Content Placeholder 2">
            <a:extLst>
              <a:ext uri="{FF2B5EF4-FFF2-40B4-BE49-F238E27FC236}">
                <a16:creationId xmlns:a16="http://schemas.microsoft.com/office/drawing/2014/main" id="{BBA5D02A-9996-4C8B-97A4-3C6D4C0E2E42}"/>
              </a:ext>
            </a:extLst>
          </p:cNvPr>
          <p:cNvSpPr>
            <a:spLocks noGrp="1"/>
          </p:cNvSpPr>
          <p:nvPr>
            <p:ph idx="1"/>
          </p:nvPr>
        </p:nvSpPr>
        <p:spPr/>
        <p:txBody>
          <a:bodyPr>
            <a:normAutofit/>
          </a:bodyPr>
          <a:lstStyle/>
          <a:p>
            <a:r>
              <a:rPr lang="en-US" dirty="0"/>
              <a:t>Ultimately presented in the form of a question</a:t>
            </a:r>
          </a:p>
          <a:p>
            <a:r>
              <a:rPr lang="en-US" dirty="0"/>
              <a:t>Question phrased in way that favors your position</a:t>
            </a:r>
          </a:p>
        </p:txBody>
      </p:sp>
    </p:spTree>
    <p:extLst>
      <p:ext uri="{BB962C8B-B14F-4D97-AF65-F5344CB8AC3E}">
        <p14:creationId xmlns:p14="http://schemas.microsoft.com/office/powerpoint/2010/main" val="4044323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65BD0-53AD-40B0-87F7-AF6F445EDA74}"/>
              </a:ext>
            </a:extLst>
          </p:cNvPr>
          <p:cNvSpPr>
            <a:spLocks noGrp="1"/>
          </p:cNvSpPr>
          <p:nvPr>
            <p:ph type="title"/>
          </p:nvPr>
        </p:nvSpPr>
        <p:spPr/>
        <p:txBody>
          <a:bodyPr/>
          <a:lstStyle/>
          <a:p>
            <a:r>
              <a:rPr lang="en-US" dirty="0"/>
              <a:t>Introduction</a:t>
            </a:r>
            <a:br>
              <a:rPr lang="en-US" dirty="0"/>
            </a:br>
            <a:r>
              <a:rPr lang="en-US" cap="small" dirty="0">
                <a:solidFill>
                  <a:schemeClr val="tx1"/>
                </a:solidFill>
              </a:rPr>
              <a:t>Deep Issue</a:t>
            </a:r>
            <a:endParaRPr lang="en-US" cap="small" dirty="0"/>
          </a:p>
        </p:txBody>
      </p:sp>
      <p:sp>
        <p:nvSpPr>
          <p:cNvPr id="3" name="Content Placeholder 2">
            <a:extLst>
              <a:ext uri="{FF2B5EF4-FFF2-40B4-BE49-F238E27FC236}">
                <a16:creationId xmlns:a16="http://schemas.microsoft.com/office/drawing/2014/main" id="{BBA5D02A-9996-4C8B-97A4-3C6D4C0E2E42}"/>
              </a:ext>
            </a:extLst>
          </p:cNvPr>
          <p:cNvSpPr>
            <a:spLocks noGrp="1"/>
          </p:cNvSpPr>
          <p:nvPr>
            <p:ph idx="1"/>
          </p:nvPr>
        </p:nvSpPr>
        <p:spPr/>
        <p:txBody>
          <a:bodyPr>
            <a:normAutofit fontScale="92500" lnSpcReduction="20000"/>
          </a:bodyPr>
          <a:lstStyle/>
          <a:p>
            <a:pPr marL="0" indent="0">
              <a:buNone/>
            </a:pPr>
            <a:r>
              <a:rPr lang="en-US" dirty="0"/>
              <a:t>Absent consent or good cause, the court must dismiss a felony case if it is not tried within the statutory time limits.  The separation of powers doctrine restricts the Governor’s emergency powers to the executive branch.  Here, the Governor’s Executive Order and the Judicial Council’s order extended trial time limits without defendant’s consent or good cause.  Are these orders invalid, violating separation of powers and requiring the court to dismiss under section 1382?                                                                                                                                 </a:t>
            </a:r>
          </a:p>
          <a:p>
            <a:pPr marL="0" indent="0">
              <a:buNone/>
            </a:pPr>
            <a:endParaRPr lang="en-US" dirty="0"/>
          </a:p>
        </p:txBody>
      </p:sp>
    </p:spTree>
    <p:extLst>
      <p:ext uri="{BB962C8B-B14F-4D97-AF65-F5344CB8AC3E}">
        <p14:creationId xmlns:p14="http://schemas.microsoft.com/office/powerpoint/2010/main" val="2192907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7B46D-51DE-4905-A580-3202C09C742C}"/>
              </a:ext>
            </a:extLst>
          </p:cNvPr>
          <p:cNvSpPr>
            <a:spLocks noGrp="1"/>
          </p:cNvSpPr>
          <p:nvPr>
            <p:ph type="title"/>
          </p:nvPr>
        </p:nvSpPr>
        <p:spPr/>
        <p:txBody>
          <a:bodyPr/>
          <a:lstStyle/>
          <a:p>
            <a:r>
              <a:rPr lang="en-US" dirty="0"/>
              <a:t>Introduction</a:t>
            </a:r>
            <a:br>
              <a:rPr lang="en-US" dirty="0"/>
            </a:br>
            <a:r>
              <a:rPr lang="en-US" cap="small" dirty="0">
                <a:solidFill>
                  <a:schemeClr val="tx1"/>
                </a:solidFill>
              </a:rPr>
              <a:t>Executive Summary</a:t>
            </a:r>
          </a:p>
        </p:txBody>
      </p:sp>
      <p:sp>
        <p:nvSpPr>
          <p:cNvPr id="3" name="Content Placeholder 2">
            <a:extLst>
              <a:ext uri="{FF2B5EF4-FFF2-40B4-BE49-F238E27FC236}">
                <a16:creationId xmlns:a16="http://schemas.microsoft.com/office/drawing/2014/main" id="{1EE0EF01-646F-45A8-8CAC-34F9B1934C27}"/>
              </a:ext>
            </a:extLst>
          </p:cNvPr>
          <p:cNvSpPr>
            <a:spLocks noGrp="1"/>
          </p:cNvSpPr>
          <p:nvPr>
            <p:ph idx="1"/>
          </p:nvPr>
        </p:nvSpPr>
        <p:spPr>
          <a:xfrm>
            <a:off x="628650" y="1825624"/>
            <a:ext cx="7886700" cy="4918075"/>
          </a:xfrm>
        </p:spPr>
        <p:txBody>
          <a:bodyPr>
            <a:normAutofit/>
          </a:bodyPr>
          <a:lstStyle/>
          <a:p>
            <a:r>
              <a:rPr lang="en-US" dirty="0"/>
              <a:t>Conclusions with supporting reasons</a:t>
            </a:r>
          </a:p>
          <a:p>
            <a:r>
              <a:rPr lang="en-US" dirty="0"/>
              <a:t>Brief – 1 paragraph at most</a:t>
            </a:r>
          </a:p>
          <a:p>
            <a:r>
              <a:rPr lang="en-US" dirty="0"/>
              <a:t>Do not waste precious real estate summarizing opponent’s argument</a:t>
            </a:r>
          </a:p>
        </p:txBody>
      </p:sp>
    </p:spTree>
    <p:extLst>
      <p:ext uri="{BB962C8B-B14F-4D97-AF65-F5344CB8AC3E}">
        <p14:creationId xmlns:p14="http://schemas.microsoft.com/office/powerpoint/2010/main" val="40980859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7B46D-51DE-4905-A580-3202C09C742C}"/>
              </a:ext>
            </a:extLst>
          </p:cNvPr>
          <p:cNvSpPr>
            <a:spLocks noGrp="1"/>
          </p:cNvSpPr>
          <p:nvPr>
            <p:ph type="title"/>
          </p:nvPr>
        </p:nvSpPr>
        <p:spPr/>
        <p:txBody>
          <a:bodyPr/>
          <a:lstStyle/>
          <a:p>
            <a:r>
              <a:rPr lang="en-US" dirty="0"/>
              <a:t>Introduction</a:t>
            </a:r>
            <a:br>
              <a:rPr lang="en-US" dirty="0"/>
            </a:br>
            <a:r>
              <a:rPr lang="en-US" cap="small" dirty="0">
                <a:solidFill>
                  <a:schemeClr val="tx1"/>
                </a:solidFill>
              </a:rPr>
              <a:t>Executive Summary</a:t>
            </a:r>
          </a:p>
        </p:txBody>
      </p:sp>
      <p:sp>
        <p:nvSpPr>
          <p:cNvPr id="3" name="Content Placeholder 2">
            <a:extLst>
              <a:ext uri="{FF2B5EF4-FFF2-40B4-BE49-F238E27FC236}">
                <a16:creationId xmlns:a16="http://schemas.microsoft.com/office/drawing/2014/main" id="{1EE0EF01-646F-45A8-8CAC-34F9B1934C27}"/>
              </a:ext>
            </a:extLst>
          </p:cNvPr>
          <p:cNvSpPr>
            <a:spLocks noGrp="1"/>
          </p:cNvSpPr>
          <p:nvPr>
            <p:ph idx="1"/>
          </p:nvPr>
        </p:nvSpPr>
        <p:spPr>
          <a:xfrm>
            <a:off x="628650" y="1825624"/>
            <a:ext cx="7886700" cy="4918075"/>
          </a:xfrm>
        </p:spPr>
        <p:txBody>
          <a:bodyPr>
            <a:normAutofit fontScale="92500" lnSpcReduction="10000"/>
          </a:bodyPr>
          <a:lstStyle/>
          <a:p>
            <a:pPr marL="0" indent="0">
              <a:buNone/>
            </a:pPr>
            <a:r>
              <a:rPr lang="en-US" sz="2400" dirty="0"/>
              <a:t>Defendant argues that the Court should dismiss the case because the series of Executive and Emergency Orders issued as a result of the COVID-19 pandemic exceeded the authority granted to the Governor and the Chief Justice, acting as the Chairperson of the Judicial Council.  Defendant’s claims lack merit.  Under the broad authority bestowed to the Governor by the Legislature in the Emergency Services Act, the Governor lawfully issued Executive Order N-38-20, which does not violate the separation of powers.  Furthermore, the Chief Justice’s Emergency Statewide Orders and the San Francisco Superior Court’s Implementation Orders lawfully establish the timetable for resetting cases in light of the COVID-19 pandemic.  In addition, good cause supports a continuance based upon the unprecedented pandemic.  Therefore, the Court should deny Defendant’s motion to dismiss. </a:t>
            </a:r>
          </a:p>
        </p:txBody>
      </p:sp>
    </p:spTree>
    <p:extLst>
      <p:ext uri="{BB962C8B-B14F-4D97-AF65-F5344CB8AC3E}">
        <p14:creationId xmlns:p14="http://schemas.microsoft.com/office/powerpoint/2010/main" val="26303272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883C1-7C44-4EF2-8F54-E8548A2F4026}"/>
              </a:ext>
            </a:extLst>
          </p:cNvPr>
          <p:cNvSpPr>
            <a:spLocks noGrp="1"/>
          </p:cNvSpPr>
          <p:nvPr>
            <p:ph type="title"/>
          </p:nvPr>
        </p:nvSpPr>
        <p:spPr/>
        <p:txBody>
          <a:bodyPr/>
          <a:lstStyle/>
          <a:p>
            <a:r>
              <a:rPr lang="en-US" dirty="0"/>
              <a:t>ORGANIZATION</a:t>
            </a:r>
          </a:p>
        </p:txBody>
      </p:sp>
      <p:sp>
        <p:nvSpPr>
          <p:cNvPr id="3" name="Content Placeholder 2">
            <a:extLst>
              <a:ext uri="{FF2B5EF4-FFF2-40B4-BE49-F238E27FC236}">
                <a16:creationId xmlns:a16="http://schemas.microsoft.com/office/drawing/2014/main" id="{246804D8-3E61-4977-AB13-F9C682A38003}"/>
              </a:ext>
            </a:extLst>
          </p:cNvPr>
          <p:cNvSpPr>
            <a:spLocks noGrp="1"/>
          </p:cNvSpPr>
          <p:nvPr>
            <p:ph idx="1"/>
          </p:nvPr>
        </p:nvSpPr>
        <p:spPr/>
        <p:txBody>
          <a:bodyPr/>
          <a:lstStyle/>
          <a:p>
            <a:r>
              <a:rPr lang="en-US" dirty="0"/>
              <a:t>Substantive Organization</a:t>
            </a:r>
          </a:p>
          <a:p>
            <a:endParaRPr lang="en-US" dirty="0"/>
          </a:p>
          <a:p>
            <a:r>
              <a:rPr lang="en-US" dirty="0"/>
              <a:t>Visual Organization</a:t>
            </a:r>
          </a:p>
        </p:txBody>
      </p:sp>
    </p:spTree>
    <p:extLst>
      <p:ext uri="{BB962C8B-B14F-4D97-AF65-F5344CB8AC3E}">
        <p14:creationId xmlns:p14="http://schemas.microsoft.com/office/powerpoint/2010/main" val="267329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92a9ab8-4e6a-4430-b104-1a1d89b79c44" xsi:nil="true"/>
    <lcf76f155ced4ddcb4097134ff3c332f xmlns="8747a5c6-3a27-43b5-82b9-a92b7109f63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205F3716D830C44A526ADACE90DD4C6" ma:contentTypeVersion="13" ma:contentTypeDescription="Create a new document." ma:contentTypeScope="" ma:versionID="6b1e97b4917ae6f8b73a50ae5a20c03e">
  <xsd:schema xmlns:xsd="http://www.w3.org/2001/XMLSchema" xmlns:xs="http://www.w3.org/2001/XMLSchema" xmlns:p="http://schemas.microsoft.com/office/2006/metadata/properties" xmlns:ns2="e518b81f-59f6-4fed-b5e0-d5525519f21f" xmlns:ns3="8747a5c6-3a27-43b5-82b9-a92b7109f635" xmlns:ns4="692a9ab8-4e6a-4430-b104-1a1d89b79c44" targetNamespace="http://schemas.microsoft.com/office/2006/metadata/properties" ma:root="true" ma:fieldsID="bb88d728e189ad9aff795b18d5891e4e" ns2:_="" ns3:_="" ns4:_="">
    <xsd:import namespace="e518b81f-59f6-4fed-b5e0-d5525519f21f"/>
    <xsd:import namespace="8747a5c6-3a27-43b5-82b9-a92b7109f635"/>
    <xsd:import namespace="692a9ab8-4e6a-4430-b104-1a1d89b79c4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18b81f-59f6-4fed-b5e0-d5525519f21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747a5c6-3a27-43b5-82b9-a92b7109f63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6b278eec-cad9-4ec1-bf87-f68f02c44eba"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692a9ab8-4e6a-4430-b104-1a1d89b79c44"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03e523e3-c29c-4388-862b-0d65418d9737}" ma:internalName="TaxCatchAll" ma:showField="CatchAllData" ma:web="692a9ab8-4e6a-4430-b104-1a1d89b79c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E51742-D392-4315-BCC3-8C46747AD27D}">
  <ds:schemaRefs>
    <ds:schemaRef ds:uri="http://schemas.microsoft.com/sharepoint/v3/contenttype/forms"/>
  </ds:schemaRefs>
</ds:datastoreItem>
</file>

<file path=customXml/itemProps2.xml><?xml version="1.0" encoding="utf-8"?>
<ds:datastoreItem xmlns:ds="http://schemas.openxmlformats.org/officeDocument/2006/customXml" ds:itemID="{1B081705-DD68-483B-95E4-45E588F4BD6A}">
  <ds:schemaRefs>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e3e3fd8b-d563-48ac-9cac-a06703e74bd0"/>
    <ds:schemaRef ds:uri="http://schemas.microsoft.com/office/2006/metadata/properties"/>
    <ds:schemaRef ds:uri="e84531df-ec0a-4af4-a6b6-d0e7ac180a54"/>
    <ds:schemaRef ds:uri="http://www.w3.org/XML/1998/namespace"/>
  </ds:schemaRefs>
</ds:datastoreItem>
</file>

<file path=customXml/itemProps3.xml><?xml version="1.0" encoding="utf-8"?>
<ds:datastoreItem xmlns:ds="http://schemas.openxmlformats.org/officeDocument/2006/customXml" ds:itemID="{FD9C2A2D-2951-44F4-B028-0D56207A9320}"/>
</file>

<file path=docProps/app.xml><?xml version="1.0" encoding="utf-8"?>
<Properties xmlns="http://schemas.openxmlformats.org/officeDocument/2006/extended-properties" xmlns:vt="http://schemas.openxmlformats.org/officeDocument/2006/docPropsVTypes">
  <Template>Office Theme</Template>
  <TotalTime>1085</TotalTime>
  <Words>3870</Words>
  <Application>Microsoft Office PowerPoint</Application>
  <PresentationFormat>On-screen Show (4:3)</PresentationFormat>
  <Paragraphs>484</Paragraphs>
  <Slides>42</Slides>
  <Notes>42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Arial Nova</vt:lpstr>
      <vt:lpstr>Calibri</vt:lpstr>
      <vt:lpstr>Office Theme</vt:lpstr>
      <vt:lpstr>PERSUASIVE WRITING</vt:lpstr>
      <vt:lpstr>Persuasive writing Goals</vt:lpstr>
      <vt:lpstr>FRAMING YOUR THOUGHTS Writing process &amp;  The Flowers Paradigm:</vt:lpstr>
      <vt:lpstr>INTRODUCTION</vt:lpstr>
      <vt:lpstr>Introduction Deep Issue</vt:lpstr>
      <vt:lpstr>Introduction Deep Issue</vt:lpstr>
      <vt:lpstr>Introduction Executive Summary</vt:lpstr>
      <vt:lpstr>Introduction Executive Summary</vt:lpstr>
      <vt:lpstr>ORGANIZATION</vt:lpstr>
      <vt:lpstr>ORGANIZATION Substantive</vt:lpstr>
      <vt:lpstr>ORGANIZATION Visual</vt:lpstr>
      <vt:lpstr>ADVOCATING WITH FACTS</vt:lpstr>
      <vt:lpstr>ADVOCATING WITH FACTS Show, Don’t Tell</vt:lpstr>
      <vt:lpstr>ADVOCATING WITH FACTS Show, Don’t Tell</vt:lpstr>
      <vt:lpstr>ADVOCATING WITH FACTS Show, Don’t Tell</vt:lpstr>
      <vt:lpstr>ADVOCATING WITH FACTS Show, Don’t Tell</vt:lpstr>
      <vt:lpstr>ADVOCATING WITH FACTS Techniques</vt:lpstr>
      <vt:lpstr>ADVOCATING WITH FACTS Fact positioning, etc.</vt:lpstr>
      <vt:lpstr>Wizard duel</vt:lpstr>
      <vt:lpstr>ADVOCATING WITH FACTS</vt:lpstr>
      <vt:lpstr>ADVOCATING WITH FACTS Active Voice</vt:lpstr>
      <vt:lpstr>ADVOCATING WITH FACTS Active Voice</vt:lpstr>
      <vt:lpstr>ADVOCATING WITH FACTS Persuasive Paraphrasing</vt:lpstr>
      <vt:lpstr>WORD CHOICE</vt:lpstr>
      <vt:lpstr>Simplify Word Choice</vt:lpstr>
      <vt:lpstr>Word choice Avoid Jargon</vt:lpstr>
      <vt:lpstr>Word choice Remove Wordy Phrases</vt:lpstr>
      <vt:lpstr>Word choice Avoid Timid Phrases</vt:lpstr>
      <vt:lpstr>PARAGRAPH PLANNING</vt:lpstr>
      <vt:lpstr>PARAGRAPH PLANNING Topic Sentences</vt:lpstr>
      <vt:lpstr>PARAGRAPH PLANNING Topic Sentences</vt:lpstr>
      <vt:lpstr>PARAGRAPH PLANNING Bridge Between Paragraphs</vt:lpstr>
      <vt:lpstr>PARAGRAPH PLANNING Pointing Words</vt:lpstr>
      <vt:lpstr>PARAGRAPH PLANNING Explicit Connectives</vt:lpstr>
      <vt:lpstr>PARAGRAPH PLANNING Signposts</vt:lpstr>
      <vt:lpstr>PARAGRAPH PLANNING Echo Link</vt:lpstr>
      <vt:lpstr>PARAGRAPH PLANNING Addressing Counter-Arguments</vt:lpstr>
      <vt:lpstr>EDITING Improving Readability</vt:lpstr>
      <vt:lpstr>Editing Word Settings</vt:lpstr>
      <vt:lpstr>Editing Word Settings</vt:lpstr>
      <vt:lpstr>Editing Word Settings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Macbeth, Allison (DAT)</dc:creator>
  <cp:lastModifiedBy>Macbeth, Allison (DAT)</cp:lastModifiedBy>
  <cp:revision>4</cp:revision>
  <dcterms:created xsi:type="dcterms:W3CDTF">2020-05-07T21:44:57Z</dcterms:created>
  <dcterms:modified xsi:type="dcterms:W3CDTF">2020-05-12T00:06:04Z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0x0101005205F3716D830C44A526ADACE90DD4C6</vt:lpwstr>
  </property>
  <property fmtid="{D5CDD505-2E9C-101B-9397-08002B2CF9AE}" pid="3" name="MediaServiceImageTags">
    <vt:lpwstr/>
  </property>
</Properties>
</file>